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1422" r:id="rId5"/>
  </p:sldIdLst>
  <p:sldSz cx="12192000" cy="6858000"/>
  <p:notesSz cx="9926638" cy="143557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4355"/>
    <a:srgbClr val="B17ED8"/>
    <a:srgbClr val="E2F0D9"/>
    <a:srgbClr val="F3F2F1"/>
    <a:srgbClr val="FFF2CC"/>
    <a:srgbClr val="FCDAE0"/>
    <a:srgbClr val="EF904F"/>
    <a:srgbClr val="C1A7AB"/>
    <a:srgbClr val="C39BE1"/>
    <a:srgbClr val="CA82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B9488F7-E7AC-475C-88B2-2E6B549551EC}" v="11" dt="2021-08-18T09:18:17.01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-1104" y="-1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ine Lefebvre" userId="022ad2ef-a149-4820-b161-0cd910f6ab01" providerId="ADAL" clId="{AB9488F7-E7AC-475C-88B2-2E6B549551EC}"/>
    <pc:docChg chg="undo custSel addSld delSld modSld">
      <pc:chgData name="Antoine Lefebvre" userId="022ad2ef-a149-4820-b161-0cd910f6ab01" providerId="ADAL" clId="{AB9488F7-E7AC-475C-88B2-2E6B549551EC}" dt="2021-09-03T17:35:42.336" v="347" actId="2696"/>
      <pc:docMkLst>
        <pc:docMk/>
      </pc:docMkLst>
      <pc:sldChg chg="addSp delSp modSp mod">
        <pc:chgData name="Antoine Lefebvre" userId="022ad2ef-a149-4820-b161-0cd910f6ab01" providerId="ADAL" clId="{AB9488F7-E7AC-475C-88B2-2E6B549551EC}" dt="2021-08-16T09:49:43.312" v="214" actId="207"/>
        <pc:sldMkLst>
          <pc:docMk/>
          <pc:sldMk cId="2807475346" sldId="1418"/>
        </pc:sldMkLst>
        <pc:spChg chg="mod">
          <ac:chgData name="Antoine Lefebvre" userId="022ad2ef-a149-4820-b161-0cd910f6ab01" providerId="ADAL" clId="{AB9488F7-E7AC-475C-88B2-2E6B549551EC}" dt="2021-08-16T08:42:26.464" v="95" actId="207"/>
          <ac:spMkLst>
            <pc:docMk/>
            <pc:sldMk cId="2807475346" sldId="1418"/>
            <ac:spMk id="79" creationId="{0035CDCE-42CC-491D-965A-2A80D4A0EC29}"/>
          </ac:spMkLst>
        </pc:spChg>
        <pc:spChg chg="add del">
          <ac:chgData name="Antoine Lefebvre" userId="022ad2ef-a149-4820-b161-0cd910f6ab01" providerId="ADAL" clId="{AB9488F7-E7AC-475C-88B2-2E6B549551EC}" dt="2021-08-16T08:43:33.747" v="97" actId="11529"/>
          <ac:spMkLst>
            <pc:docMk/>
            <pc:sldMk cId="2807475346" sldId="1418"/>
            <ac:spMk id="165" creationId="{7A3F4581-71C5-4824-8025-C774CE0073E8}"/>
          </ac:spMkLst>
        </pc:spChg>
        <pc:spChg chg="add mod">
          <ac:chgData name="Antoine Lefebvre" userId="022ad2ef-a149-4820-b161-0cd910f6ab01" providerId="ADAL" clId="{AB9488F7-E7AC-475C-88B2-2E6B549551EC}" dt="2021-08-16T09:44:34.126" v="213" actId="2085"/>
          <ac:spMkLst>
            <pc:docMk/>
            <pc:sldMk cId="2807475346" sldId="1418"/>
            <ac:spMk id="186" creationId="{E15FD0C1-6FE0-4B8B-913A-F49BEC1C4FCE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87" creationId="{AC062ED2-CFA7-4F70-89A7-3E0A8938C54E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88" creationId="{19FD36ED-5AD3-4988-A2D2-B20E48B20F34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89" creationId="{DF032C4C-A1BA-4394-8481-9999D2C9BE9B}"/>
          </ac:spMkLst>
        </pc:spChg>
        <pc:spChg chg="add del">
          <ac:chgData name="Antoine Lefebvre" userId="022ad2ef-a149-4820-b161-0cd910f6ab01" providerId="ADAL" clId="{AB9488F7-E7AC-475C-88B2-2E6B549551EC}" dt="2021-08-16T09:19:11.138" v="159" actId="478"/>
          <ac:spMkLst>
            <pc:docMk/>
            <pc:sldMk cId="2807475346" sldId="1418"/>
            <ac:spMk id="191" creationId="{DD2B4E5D-B2DA-40FC-8AC1-933E976AD748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192" creationId="{7DC12EED-73AE-48ED-9836-ED7A5A751B8D}"/>
          </ac:spMkLst>
        </pc:spChg>
        <pc:spChg chg="add mod">
          <ac:chgData name="Antoine Lefebvre" userId="022ad2ef-a149-4820-b161-0cd910f6ab01" providerId="ADAL" clId="{AB9488F7-E7AC-475C-88B2-2E6B549551EC}" dt="2021-08-16T08:07:17.469" v="83" actId="207"/>
          <ac:spMkLst>
            <pc:docMk/>
            <pc:sldMk cId="2807475346" sldId="1418"/>
            <ac:spMk id="193" creationId="{C9C4F9CB-92AB-4A52-9525-312AE870FBC7}"/>
          </ac:spMkLst>
        </pc:spChg>
        <pc:spChg chg="mod">
          <ac:chgData name="Antoine Lefebvre" userId="022ad2ef-a149-4820-b161-0cd910f6ab01" providerId="ADAL" clId="{AB9488F7-E7AC-475C-88B2-2E6B549551EC}" dt="2021-08-16T07:44:35.104" v="69" actId="14100"/>
          <ac:spMkLst>
            <pc:docMk/>
            <pc:sldMk cId="2807475346" sldId="1418"/>
            <ac:spMk id="196" creationId="{5E2460E4-E9AD-4DAC-BE07-F8043FD4F8EE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201" creationId="{00CD4541-4889-49B3-BEF0-85E0F23A296D}"/>
          </ac:spMkLst>
        </pc:spChg>
        <pc:spChg chg="add mod">
          <ac:chgData name="Antoine Lefebvre" userId="022ad2ef-a149-4820-b161-0cd910f6ab01" providerId="ADAL" clId="{AB9488F7-E7AC-475C-88B2-2E6B549551EC}" dt="2021-08-16T09:49:43.312" v="214" actId="207"/>
          <ac:spMkLst>
            <pc:docMk/>
            <pc:sldMk cId="2807475346" sldId="1418"/>
            <ac:spMk id="202" creationId="{CE2456FE-83D0-44B9-AF1F-669C2A54D6BE}"/>
          </ac:spMkLst>
        </pc:spChg>
      </pc:sldChg>
      <pc:sldChg chg="addSp modSp mod setBg">
        <pc:chgData name="Antoine Lefebvre" userId="022ad2ef-a149-4820-b161-0cd910f6ab01" providerId="ADAL" clId="{AB9488F7-E7AC-475C-88B2-2E6B549551EC}" dt="2021-08-16T09:32:19.671" v="197" actId="1076"/>
        <pc:sldMkLst>
          <pc:docMk/>
          <pc:sldMk cId="3245973686" sldId="1420"/>
        </pc:sldMkLst>
        <pc:spChg chg="mod">
          <ac:chgData name="Antoine Lefebvre" userId="022ad2ef-a149-4820-b161-0cd910f6ab01" providerId="ADAL" clId="{AB9488F7-E7AC-475C-88B2-2E6B549551EC}" dt="2021-08-16T09:13:20.588" v="147"/>
          <ac:spMkLst>
            <pc:docMk/>
            <pc:sldMk cId="3245973686" sldId="1420"/>
            <ac:spMk id="192" creationId="{A6B5FF79-291C-4245-A8E7-A47623C7C63B}"/>
          </ac:spMkLst>
        </pc:spChg>
        <pc:spChg chg="mod">
          <ac:chgData name="Antoine Lefebvre" userId="022ad2ef-a149-4820-b161-0cd910f6ab01" providerId="ADAL" clId="{AB9488F7-E7AC-475C-88B2-2E6B549551EC}" dt="2021-08-16T09:32:19.671" v="197" actId="1076"/>
          <ac:spMkLst>
            <pc:docMk/>
            <pc:sldMk cId="3245973686" sldId="1420"/>
            <ac:spMk id="194" creationId="{0EF59AEF-F41E-4C89-8FF4-444988C58469}"/>
          </ac:spMkLst>
        </pc:spChg>
        <pc:spChg chg="mod">
          <ac:chgData name="Antoine Lefebvre" userId="022ad2ef-a149-4820-b161-0cd910f6ab01" providerId="ADAL" clId="{AB9488F7-E7AC-475C-88B2-2E6B549551EC}" dt="2021-08-16T09:32:12.161" v="196" actId="1076"/>
          <ac:spMkLst>
            <pc:docMk/>
            <pc:sldMk cId="3245973686" sldId="1420"/>
            <ac:spMk id="195" creationId="{22184E89-C8F0-43ED-84DB-25D15F958549}"/>
          </ac:spMkLst>
        </pc:spChg>
        <pc:spChg chg="mod">
          <ac:chgData name="Antoine Lefebvre" userId="022ad2ef-a149-4820-b161-0cd910f6ab01" providerId="ADAL" clId="{AB9488F7-E7AC-475C-88B2-2E6B549551EC}" dt="2021-08-16T09:32:08.712" v="195" actId="1076"/>
          <ac:spMkLst>
            <pc:docMk/>
            <pc:sldMk cId="3245973686" sldId="1420"/>
            <ac:spMk id="196" creationId="{C170E5C8-7347-4AC6-93B3-97233611EA13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0" creationId="{0238D136-4D87-44D6-9AA4-2F7DB2BB9E48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1" creationId="{70783F03-ED02-4A1C-9132-B93B002DFACF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2" creationId="{BAFE95C0-DA38-40AD-8EF9-FF6D9501F9E2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3" creationId="{FC234458-D270-40C4-A0BA-1094F8B31DEC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4" creationId="{D981FFEE-C438-4199-B493-0D261D04B1EC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5" creationId="{2587096D-477D-4B66-893B-34757FED86DB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6" creationId="{6D36C0B2-D46C-45E5-8F98-A04FB30B0D0C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7" creationId="{7457D14D-7522-400E-AE44-0ED52D3CEEB8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08" creationId="{BB900887-5585-4C77-B0BA-7BC5EE6CB983}"/>
          </ac:spMkLst>
        </pc:spChg>
        <pc:spChg chg="add mod">
          <ac:chgData name="Antoine Lefebvre" userId="022ad2ef-a149-4820-b161-0cd910f6ab01" providerId="ADAL" clId="{AB9488F7-E7AC-475C-88B2-2E6B549551EC}" dt="2021-08-16T09:11:25.174" v="136" actId="2085"/>
          <ac:spMkLst>
            <pc:docMk/>
            <pc:sldMk cId="3245973686" sldId="1420"/>
            <ac:spMk id="209" creationId="{F1C44CB1-14EB-4592-8AAD-88FC83664AE6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0" creationId="{38095EEC-B653-4596-B492-6E3D87CC1694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1" creationId="{2AA3BEB1-C144-47C9-A157-3E2593A37375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2" creationId="{919392A9-9497-4EBD-B79D-0CD3E17E8EF2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3" creationId="{1DEB975D-4B08-4B27-B742-A5069A196B28}"/>
          </ac:spMkLst>
        </pc:spChg>
        <pc:spChg chg="add mod">
          <ac:chgData name="Antoine Lefebvre" userId="022ad2ef-a149-4820-b161-0cd910f6ab01" providerId="ADAL" clId="{AB9488F7-E7AC-475C-88B2-2E6B549551EC}" dt="2021-08-16T09:11:03.978" v="131" actId="2085"/>
          <ac:spMkLst>
            <pc:docMk/>
            <pc:sldMk cId="3245973686" sldId="1420"/>
            <ac:spMk id="214" creationId="{F4BB550B-6234-4015-BC2C-34D4330D1ED0}"/>
          </ac:spMkLst>
        </pc:spChg>
        <pc:spChg chg="add mod">
          <ac:chgData name="Antoine Lefebvre" userId="022ad2ef-a149-4820-b161-0cd910f6ab01" providerId="ADAL" clId="{AB9488F7-E7AC-475C-88B2-2E6B549551EC}" dt="2021-08-16T09:14:50.216" v="151" actId="1076"/>
          <ac:spMkLst>
            <pc:docMk/>
            <pc:sldMk cId="3245973686" sldId="1420"/>
            <ac:spMk id="215" creationId="{75C6E816-C31C-4648-85B4-C3ED98432046}"/>
          </ac:spMkLst>
        </pc:spChg>
        <pc:grpChg chg="mod">
          <ac:chgData name="Antoine Lefebvre" userId="022ad2ef-a149-4820-b161-0cd910f6ab01" providerId="ADAL" clId="{AB9488F7-E7AC-475C-88B2-2E6B549551EC}" dt="2021-08-16T09:32:03.026" v="194" actId="1076"/>
          <ac:grpSpMkLst>
            <pc:docMk/>
            <pc:sldMk cId="3245973686" sldId="1420"/>
            <ac:grpSpMk id="191" creationId="{4B67F218-AE63-431E-8BC0-7036E6D68485}"/>
          </ac:grpSpMkLst>
        </pc:grpChg>
      </pc:sldChg>
      <pc:sldChg chg="addSp modSp mod">
        <pc:chgData name="Antoine Lefebvre" userId="022ad2ef-a149-4820-b161-0cd910f6ab01" providerId="ADAL" clId="{AB9488F7-E7AC-475C-88B2-2E6B549551EC}" dt="2021-08-16T09:50:13.872" v="215" actId="207"/>
        <pc:sldMkLst>
          <pc:docMk/>
          <pc:sldMk cId="3072481851" sldId="1424"/>
        </pc:sldMkLst>
        <pc:spChg chg="add mod">
          <ac:chgData name="Antoine Lefebvre" userId="022ad2ef-a149-4820-b161-0cd910f6ab01" providerId="ADAL" clId="{AB9488F7-E7AC-475C-88B2-2E6B549551EC}" dt="2021-08-16T09:12:13.911" v="141" actId="2085"/>
          <ac:spMkLst>
            <pc:docMk/>
            <pc:sldMk cId="3072481851" sldId="1424"/>
            <ac:spMk id="8" creationId="{1F2ECFD7-E9C7-4AA6-8AC7-489031AFCF2E}"/>
          </ac:spMkLst>
        </pc:spChg>
        <pc:spChg chg="add mod">
          <ac:chgData name="Antoine Lefebvre" userId="022ad2ef-a149-4820-b161-0cd910f6ab01" providerId="ADAL" clId="{AB9488F7-E7AC-475C-88B2-2E6B549551EC}" dt="2021-08-16T09:50:13.872" v="215" actId="207"/>
          <ac:spMkLst>
            <pc:docMk/>
            <pc:sldMk cId="3072481851" sldId="1424"/>
            <ac:spMk id="18" creationId="{F8488A5D-9ED2-44E3-ACB7-2B6E3EBA1868}"/>
          </ac:spMkLst>
        </pc:spChg>
        <pc:spChg chg="mod">
          <ac:chgData name="Antoine Lefebvre" userId="022ad2ef-a149-4820-b161-0cd910f6ab01" providerId="ADAL" clId="{AB9488F7-E7AC-475C-88B2-2E6B549551EC}" dt="2021-08-16T09:28:06.510" v="175" actId="14100"/>
          <ac:spMkLst>
            <pc:docMk/>
            <pc:sldMk cId="3072481851" sldId="1424"/>
            <ac:spMk id="94" creationId="{B5C6F68F-A185-47B9-A8BF-66B6E0FEB023}"/>
          </ac:spMkLst>
        </pc:spChg>
        <pc:spChg chg="add mod">
          <ac:chgData name="Antoine Lefebvre" userId="022ad2ef-a149-4820-b161-0cd910f6ab01" providerId="ADAL" clId="{AB9488F7-E7AC-475C-88B2-2E6B549551EC}" dt="2021-08-16T09:15:09.917" v="152"/>
          <ac:spMkLst>
            <pc:docMk/>
            <pc:sldMk cId="3072481851" sldId="1424"/>
            <ac:spMk id="99" creationId="{DA1F533D-BCBF-4929-A603-CBA1DEE974E8}"/>
          </ac:spMkLst>
        </pc:spChg>
        <pc:spChg chg="add mod">
          <ac:chgData name="Antoine Lefebvre" userId="022ad2ef-a149-4820-b161-0cd910f6ab01" providerId="ADAL" clId="{AB9488F7-E7AC-475C-88B2-2E6B549551EC}" dt="2021-08-16T09:50:13.872" v="215" actId="207"/>
          <ac:spMkLst>
            <pc:docMk/>
            <pc:sldMk cId="3072481851" sldId="1424"/>
            <ac:spMk id="100" creationId="{FD8C36ED-F34B-4C67-B8F4-F5CCE9AD7F72}"/>
          </ac:spMkLst>
        </pc:spChg>
      </pc:sldChg>
      <pc:sldChg chg="addSp modSp mod">
        <pc:chgData name="Antoine Lefebvre" userId="022ad2ef-a149-4820-b161-0cd910f6ab01" providerId="ADAL" clId="{AB9488F7-E7AC-475C-88B2-2E6B549551EC}" dt="2021-08-16T09:51:20.852" v="217" actId="207"/>
        <pc:sldMkLst>
          <pc:docMk/>
          <pc:sldMk cId="544111719" sldId="1426"/>
        </pc:sldMkLst>
        <pc:spChg chg="add mod">
          <ac:chgData name="Antoine Lefebvre" userId="022ad2ef-a149-4820-b161-0cd910f6ab01" providerId="ADAL" clId="{AB9488F7-E7AC-475C-88B2-2E6B549551EC}" dt="2021-08-16T09:12:31.131" v="146" actId="2085"/>
          <ac:spMkLst>
            <pc:docMk/>
            <pc:sldMk cId="544111719" sldId="1426"/>
            <ac:spMk id="13" creationId="{2E6A15FE-45BC-4E9B-9985-A5CC0DF5ED2C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29" creationId="{D997FE9F-BB64-4E9B-ABA3-A9798FC2B56C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30" creationId="{19B4BC67-B884-4B63-95F9-6ADC606BFB4F}"/>
          </ac:spMkLst>
        </pc:spChg>
        <pc:spChg chg="mod">
          <ac:chgData name="Antoine Lefebvre" userId="022ad2ef-a149-4820-b161-0cd910f6ab01" providerId="ADAL" clId="{AB9488F7-E7AC-475C-88B2-2E6B549551EC}" dt="2021-08-16T09:28:00.688" v="174" actId="14100"/>
          <ac:spMkLst>
            <pc:docMk/>
            <pc:sldMk cId="544111719" sldId="1426"/>
            <ac:spMk id="80" creationId="{F738342C-B6CB-4BEB-B474-1A2F5D8F0722}"/>
          </ac:spMkLst>
        </pc:spChg>
        <pc:spChg chg="mod">
          <ac:chgData name="Antoine Lefebvre" userId="022ad2ef-a149-4820-b161-0cd910f6ab01" providerId="ADAL" clId="{AB9488F7-E7AC-475C-88B2-2E6B549551EC}" dt="2021-08-16T09:31:37.449" v="192" actId="1076"/>
          <ac:spMkLst>
            <pc:docMk/>
            <pc:sldMk cId="544111719" sldId="1426"/>
            <ac:spMk id="82" creationId="{8E30F0EC-2E5E-4221-9E01-2C171380246B}"/>
          </ac:spMkLst>
        </pc:spChg>
        <pc:spChg chg="mod">
          <ac:chgData name="Antoine Lefebvre" userId="022ad2ef-a149-4820-b161-0cd910f6ab01" providerId="ADAL" clId="{AB9488F7-E7AC-475C-88B2-2E6B549551EC}" dt="2021-08-16T09:31:30.875" v="191" actId="1076"/>
          <ac:spMkLst>
            <pc:docMk/>
            <pc:sldMk cId="544111719" sldId="1426"/>
            <ac:spMk id="83" creationId="{0208DE93-C8A7-4504-A420-EBC454367C63}"/>
          </ac:spMkLst>
        </pc:spChg>
        <pc:spChg chg="mod">
          <ac:chgData name="Antoine Lefebvre" userId="022ad2ef-a149-4820-b161-0cd910f6ab01" providerId="ADAL" clId="{AB9488F7-E7AC-475C-88B2-2E6B549551EC}" dt="2021-08-16T09:31:27.692" v="190" actId="1076"/>
          <ac:spMkLst>
            <pc:docMk/>
            <pc:sldMk cId="544111719" sldId="1426"/>
            <ac:spMk id="84" creationId="{F3BBB2BA-F722-4CE2-A139-35025F4A8ECC}"/>
          </ac:spMkLst>
        </pc:spChg>
        <pc:spChg chg="mod">
          <ac:chgData name="Antoine Lefebvre" userId="022ad2ef-a149-4820-b161-0cd910f6ab01" providerId="ADAL" clId="{AB9488F7-E7AC-475C-88B2-2E6B549551EC}" dt="2021-08-16T09:31:11.932" v="187" actId="1076"/>
          <ac:spMkLst>
            <pc:docMk/>
            <pc:sldMk cId="544111719" sldId="1426"/>
            <ac:spMk id="85" creationId="{0CA1EB4A-9FC2-454E-AE9C-2B5CB68C15B8}"/>
          </ac:spMkLst>
        </pc:spChg>
        <pc:spChg chg="add mod ord">
          <ac:chgData name="Antoine Lefebvre" userId="022ad2ef-a149-4820-b161-0cd910f6ab01" providerId="ADAL" clId="{AB9488F7-E7AC-475C-88B2-2E6B549551EC}" dt="2021-08-16T09:30:12.129" v="183" actId="166"/>
          <ac:spMkLst>
            <pc:docMk/>
            <pc:sldMk cId="544111719" sldId="1426"/>
            <ac:spMk id="86" creationId="{E5D367FB-7828-48B1-8810-DAF880A11DFB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87" creationId="{A7073CCF-A6DD-4718-AFE2-166CC12FB1DD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88" creationId="{B902C476-26E2-43AA-903D-F483723FE42F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89" creationId="{9076F6B2-76CB-4A2F-9D31-BB9C2FA4F788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90" creationId="{BFF3159F-C271-43F4-9CD0-127DC8C90911}"/>
          </ac:spMkLst>
        </pc:spChg>
        <pc:spChg chg="add mod">
          <ac:chgData name="Antoine Lefebvre" userId="022ad2ef-a149-4820-b161-0cd910f6ab01" providerId="ADAL" clId="{AB9488F7-E7AC-475C-88B2-2E6B549551EC}" dt="2021-08-16T09:50:35.449" v="216" actId="207"/>
          <ac:spMkLst>
            <pc:docMk/>
            <pc:sldMk cId="544111719" sldId="1426"/>
            <ac:spMk id="91" creationId="{0B7AF824-9589-4CA5-99AD-C211FCE42029}"/>
          </ac:spMkLst>
        </pc:spChg>
        <pc:spChg chg="add mod">
          <ac:chgData name="Antoine Lefebvre" userId="022ad2ef-a149-4820-b161-0cd910f6ab01" providerId="ADAL" clId="{AB9488F7-E7AC-475C-88B2-2E6B549551EC}" dt="2021-08-16T09:51:20.852" v="217" actId="207"/>
          <ac:spMkLst>
            <pc:docMk/>
            <pc:sldMk cId="544111719" sldId="1426"/>
            <ac:spMk id="92" creationId="{2050F6EE-552A-41D9-BCDD-EE7204943506}"/>
          </ac:spMkLst>
        </pc:spChg>
        <pc:grpChg chg="mod">
          <ac:chgData name="Antoine Lefebvre" userId="022ad2ef-a149-4820-b161-0cd910f6ab01" providerId="ADAL" clId="{AB9488F7-E7AC-475C-88B2-2E6B549551EC}" dt="2021-08-16T09:31:24.019" v="189" actId="1076"/>
          <ac:grpSpMkLst>
            <pc:docMk/>
            <pc:sldMk cId="544111719" sldId="1426"/>
            <ac:grpSpMk id="79" creationId="{ABD425B7-471F-450E-9041-0290B2F2552E}"/>
          </ac:grpSpMkLst>
        </pc:grpChg>
      </pc:sldChg>
      <pc:sldChg chg="addSp delSp modSp new del mod">
        <pc:chgData name="Antoine Lefebvre" userId="022ad2ef-a149-4820-b161-0cd910f6ab01" providerId="ADAL" clId="{AB9488F7-E7AC-475C-88B2-2E6B549551EC}" dt="2021-09-03T17:35:42.336" v="347" actId="2696"/>
        <pc:sldMkLst>
          <pc:docMk/>
          <pc:sldMk cId="1133731561" sldId="1431"/>
        </pc:sldMkLst>
        <pc:spChg chg="mod">
          <ac:chgData name="Antoine Lefebvre" userId="022ad2ef-a149-4820-b161-0cd910f6ab01" providerId="ADAL" clId="{AB9488F7-E7AC-475C-88B2-2E6B549551EC}" dt="2021-08-18T08:35:18.871" v="263" actId="20577"/>
          <ac:spMkLst>
            <pc:docMk/>
            <pc:sldMk cId="1133731561" sldId="1431"/>
            <ac:spMk id="2" creationId="{2B425969-2C77-4EEA-8D86-49CFBA16A038}"/>
          </ac:spMkLst>
        </pc:spChg>
        <pc:spChg chg="del mod">
          <ac:chgData name="Antoine Lefebvre" userId="022ad2ef-a149-4820-b161-0cd910f6ab01" providerId="ADAL" clId="{AB9488F7-E7AC-475C-88B2-2E6B549551EC}" dt="2021-08-18T08:34:14.796" v="224" actId="478"/>
          <ac:spMkLst>
            <pc:docMk/>
            <pc:sldMk cId="1133731561" sldId="1431"/>
            <ac:spMk id="3" creationId="{4F999B87-261A-4773-ADDE-E54FA2A3FD61}"/>
          </ac:spMkLst>
        </pc:spChg>
        <pc:picChg chg="add mod">
          <ac:chgData name="Antoine Lefebvre" userId="022ad2ef-a149-4820-b161-0cd910f6ab01" providerId="ADAL" clId="{AB9488F7-E7AC-475C-88B2-2E6B549551EC}" dt="2021-08-19T13:32:41.804" v="343" actId="1076"/>
          <ac:picMkLst>
            <pc:docMk/>
            <pc:sldMk cId="1133731561" sldId="1431"/>
            <ac:picMk id="4" creationId="{8417F47B-CD17-498E-8F73-7015B69A50D2}"/>
          </ac:picMkLst>
        </pc:picChg>
      </pc:sldChg>
      <pc:sldChg chg="addSp delSp modSp add del mod">
        <pc:chgData name="Antoine Lefebvre" userId="022ad2ef-a149-4820-b161-0cd910f6ab01" providerId="ADAL" clId="{AB9488F7-E7AC-475C-88B2-2E6B549551EC}" dt="2021-09-03T17:35:36.194" v="345" actId="2696"/>
        <pc:sldMkLst>
          <pc:docMk/>
          <pc:sldMk cId="1199659619" sldId="1432"/>
        </pc:sldMkLst>
        <pc:spChg chg="mod">
          <ac:chgData name="Antoine Lefebvre" userId="022ad2ef-a149-4820-b161-0cd910f6ab01" providerId="ADAL" clId="{AB9488F7-E7AC-475C-88B2-2E6B549551EC}" dt="2021-08-18T08:57:39.236" v="276" actId="20577"/>
          <ac:spMkLst>
            <pc:docMk/>
            <pc:sldMk cId="1199659619" sldId="1432"/>
            <ac:spMk id="2" creationId="{2B425969-2C77-4EEA-8D86-49CFBA16A038}"/>
          </ac:spMkLst>
        </pc:spChg>
        <pc:picChg chg="add mod">
          <ac:chgData name="Antoine Lefebvre" userId="022ad2ef-a149-4820-b161-0cd910f6ab01" providerId="ADAL" clId="{AB9488F7-E7AC-475C-88B2-2E6B549551EC}" dt="2021-08-18T08:58:04.505" v="279" actId="1076"/>
          <ac:picMkLst>
            <pc:docMk/>
            <pc:sldMk cId="1199659619" sldId="1432"/>
            <ac:picMk id="3" creationId="{48DA4426-DDD7-4EE4-9B8F-2EAE22FD9C97}"/>
          </ac:picMkLst>
        </pc:picChg>
        <pc:picChg chg="del">
          <ac:chgData name="Antoine Lefebvre" userId="022ad2ef-a149-4820-b161-0cd910f6ab01" providerId="ADAL" clId="{AB9488F7-E7AC-475C-88B2-2E6B549551EC}" dt="2021-08-18T08:57:42.471" v="277" actId="478"/>
          <ac:picMkLst>
            <pc:docMk/>
            <pc:sldMk cId="1199659619" sldId="1432"/>
            <ac:picMk id="4" creationId="{8417F47B-CD17-498E-8F73-7015B69A50D2}"/>
          </ac:picMkLst>
        </pc:picChg>
      </pc:sldChg>
      <pc:sldChg chg="addSp delSp modSp add del mod">
        <pc:chgData name="Antoine Lefebvre" userId="022ad2ef-a149-4820-b161-0cd910f6ab01" providerId="ADAL" clId="{AB9488F7-E7AC-475C-88B2-2E6B549551EC}" dt="2021-09-03T17:35:39.135" v="346" actId="2696"/>
        <pc:sldMkLst>
          <pc:docMk/>
          <pc:sldMk cId="2476713316" sldId="1433"/>
        </pc:sldMkLst>
        <pc:spChg chg="mod">
          <ac:chgData name="Antoine Lefebvre" userId="022ad2ef-a149-4820-b161-0cd910f6ab01" providerId="ADAL" clId="{AB9488F7-E7AC-475C-88B2-2E6B549551EC}" dt="2021-08-18T09:17:27.065" v="305" actId="20577"/>
          <ac:spMkLst>
            <pc:docMk/>
            <pc:sldMk cId="2476713316" sldId="1433"/>
            <ac:spMk id="2" creationId="{2B425969-2C77-4EEA-8D86-49CFBA16A038}"/>
          </ac:spMkLst>
        </pc:spChg>
        <pc:picChg chg="del">
          <ac:chgData name="Antoine Lefebvre" userId="022ad2ef-a149-4820-b161-0cd910f6ab01" providerId="ADAL" clId="{AB9488F7-E7AC-475C-88B2-2E6B549551EC}" dt="2021-08-18T09:17:16.203" v="282" actId="478"/>
          <ac:picMkLst>
            <pc:docMk/>
            <pc:sldMk cId="2476713316" sldId="1433"/>
            <ac:picMk id="4" creationId="{8417F47B-CD17-498E-8F73-7015B69A50D2}"/>
          </ac:picMkLst>
        </pc:picChg>
        <pc:picChg chg="add mod">
          <ac:chgData name="Antoine Lefebvre" userId="022ad2ef-a149-4820-b161-0cd910f6ab01" providerId="ADAL" clId="{AB9488F7-E7AC-475C-88B2-2E6B549551EC}" dt="2021-08-18T09:17:39.183" v="308" actId="14100"/>
          <ac:picMkLst>
            <pc:docMk/>
            <pc:sldMk cId="2476713316" sldId="1433"/>
            <ac:picMk id="5" creationId="{5B3FCE2E-695B-4269-8C3C-79A173C48FC9}"/>
          </ac:picMkLst>
        </pc:picChg>
      </pc:sldChg>
      <pc:sldChg chg="addSp delSp modSp add del mod">
        <pc:chgData name="Antoine Lefebvre" userId="022ad2ef-a149-4820-b161-0cd910f6ab01" providerId="ADAL" clId="{AB9488F7-E7AC-475C-88B2-2E6B549551EC}" dt="2021-09-03T17:35:32.796" v="344" actId="2696"/>
        <pc:sldMkLst>
          <pc:docMk/>
          <pc:sldMk cId="1923182853" sldId="1434"/>
        </pc:sldMkLst>
        <pc:spChg chg="mod">
          <ac:chgData name="Antoine Lefebvre" userId="022ad2ef-a149-4820-b161-0cd910f6ab01" providerId="ADAL" clId="{AB9488F7-E7AC-475C-88B2-2E6B549551EC}" dt="2021-08-18T09:17:58.089" v="339" actId="20577"/>
          <ac:spMkLst>
            <pc:docMk/>
            <pc:sldMk cId="1923182853" sldId="1434"/>
            <ac:spMk id="2" creationId="{2B425969-2C77-4EEA-8D86-49CFBA16A038}"/>
          </ac:spMkLst>
        </pc:spChg>
        <pc:picChg chg="del">
          <ac:chgData name="Antoine Lefebvre" userId="022ad2ef-a149-4820-b161-0cd910f6ab01" providerId="ADAL" clId="{AB9488F7-E7AC-475C-88B2-2E6B549551EC}" dt="2021-08-18T09:17:49.386" v="309" actId="21"/>
          <ac:picMkLst>
            <pc:docMk/>
            <pc:sldMk cId="1923182853" sldId="1434"/>
            <ac:picMk id="3" creationId="{48DA4426-DDD7-4EE4-9B8F-2EAE22FD9C97}"/>
          </ac:picMkLst>
        </pc:picChg>
        <pc:picChg chg="add mod">
          <ac:chgData name="Antoine Lefebvre" userId="022ad2ef-a149-4820-b161-0cd910f6ab01" providerId="ADAL" clId="{AB9488F7-E7AC-475C-88B2-2E6B549551EC}" dt="2021-08-18T09:18:27.719" v="341" actId="1076"/>
          <ac:picMkLst>
            <pc:docMk/>
            <pc:sldMk cId="1923182853" sldId="1434"/>
            <ac:picMk id="4" creationId="{C4FF6970-B603-48E9-92C6-CDB2C626733E}"/>
          </ac:picMkLst>
        </pc:picChg>
      </pc:sldChg>
    </pc:docChg>
  </pc:docChgLst>
  <pc:docChgLst>
    <pc:chgData name="Clara Devouassoux" userId="a23e31fd-c417-4ead-9f8a-853a7a28759c" providerId="ADAL" clId="{BB804219-1C7F-41E5-8FCB-8160F296D397}"/>
    <pc:docChg chg="undo custSel modSld">
      <pc:chgData name="Clara Devouassoux" userId="a23e31fd-c417-4ead-9f8a-853a7a28759c" providerId="ADAL" clId="{BB804219-1C7F-41E5-8FCB-8160F296D397}" dt="2021-07-05T15:00:38.873" v="369" actId="1366"/>
      <pc:docMkLst>
        <pc:docMk/>
      </pc:docMkLst>
      <pc:sldChg chg="addSp modSp">
        <pc:chgData name="Clara Devouassoux" userId="a23e31fd-c417-4ead-9f8a-853a7a28759c" providerId="ADAL" clId="{BB804219-1C7F-41E5-8FCB-8160F296D397}" dt="2021-07-05T13:39:16.798" v="0"/>
        <pc:sldMkLst>
          <pc:docMk/>
          <pc:sldMk cId="3245973686" sldId="1420"/>
        </pc:sldMkLst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" creationId="{F0035C53-434F-4347-B0A9-4E1FA6419C2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" creationId="{FEABBD52-4BC4-4C93-92DA-1559B93FAB5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" creationId="{209CC638-B74E-40D9-89F4-2C7ADA6D994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" creationId="{EFD17D87-485A-485C-91D9-93A8D2A3CFB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1" creationId="{A28DF93C-4343-4214-96BE-C1029633A62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2" creationId="{C60807EE-2063-4F50-A7EC-EFA010D41E9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3" creationId="{D456792E-F5C9-4125-B41A-4306AC00CB0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4" creationId="{89ED97C9-5E90-4053-88BA-71F317B8C36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5" creationId="{00664B92-C5DE-4E23-98B7-E031EB081B6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6" creationId="{EF38323A-E5B3-4FFA-90B5-4154E9C2BB1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7" creationId="{A6D1B2D3-E919-43FC-A577-F9AAF346919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8" creationId="{5E78D03D-9218-4833-8C3F-B633C2DD547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9" creationId="{79FC3B4F-07EF-47DE-81C2-18E88F0AD77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0" creationId="{10C0E770-F75D-49E9-8E70-97E5599ACC6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1" creationId="{103F5D6D-F6A9-4B8C-9C9D-07132B85084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2" creationId="{322B88A7-10CC-4B6E-A3F1-62386801EFD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3" creationId="{2CF647DA-23A0-488B-BD0F-7A89557F910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4" creationId="{F96DBCC8-3ABE-4AD5-84C5-B66FC9D42C8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5" creationId="{C457EC05-804D-440A-BD51-8DA164FF9EF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6" creationId="{05637143-C71B-45E9-BCB3-55C55C096D4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7" creationId="{16F55574-9AB9-407B-BA64-71013A30363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8" creationId="{39ACD106-274A-4C78-B95D-29DDA70710F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29" creationId="{E8D5183D-AA21-4C36-A3E0-395F6C63E99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0" creationId="{1D28F17D-FE53-4B6E-ABC4-874D5F79B5D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1" creationId="{2B274DDB-5437-4EA5-AA8D-57907B2340E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2" creationId="{09B4AAC0-1654-4DD0-923E-F0E80C33519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3" creationId="{B1DA3977-B1BA-4901-AD41-DF1780B23F3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4" creationId="{5DBE44B2-FCAA-477E-9ABA-7EA82BD1846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5" creationId="{B03DC770-D4F2-41CF-9D0D-E138ACF7E0E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6" creationId="{06B14943-87DE-461D-A2C0-3AB472C396C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7" creationId="{0C5AF75E-883C-4F70-9915-F8F2A644408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8" creationId="{D1B0A5E2-B5FF-4577-AFEA-63B5F98C5E4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39" creationId="{D0ABFDB3-7FD8-42E7-AA24-C3A7EB7415B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0" creationId="{49C7CC56-8177-4C77-BD0A-FCCDA6ECAF7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1" creationId="{472FA06A-9A60-4690-BFEC-AD0BE7D74FC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2" creationId="{8ABB7F12-4919-4944-B1B1-A30598B9E4E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3" creationId="{0D35C0EB-E641-408F-BDA9-C5BEEB44B8F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4" creationId="{BA28194A-71E2-46E3-92B6-8A71F8B942D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5" creationId="{BC2A09C6-BD8A-44C6-928F-F8A64A14E8A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6" creationId="{597B7D1E-E4A9-41D1-835C-EBEF9A4F20D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7" creationId="{013469C0-1D5D-483C-8F75-EFFE6966E69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8" creationId="{BED79947-0C17-4B82-A423-0596E7E12D9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49" creationId="{FBD3A662-2922-4522-BBA0-392341E70CC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0" creationId="{09B3B08A-1D18-48F2-84C6-EC3CC26DD797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1" creationId="{D869D82B-9DDB-4514-AA53-75A9A952245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2" creationId="{07DE44E2-1B8D-4746-ACCB-3C4BC4CD649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3" creationId="{87B66AA0-0C5D-4241-8156-481BE4B2C13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4" creationId="{F11FC3CB-0DEA-4F19-BAA1-56F9C91D926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5" creationId="{42E41D07-10B2-4448-BC76-AEB0874E234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6" creationId="{AF4A7C2F-3709-4E1D-BEC0-286693ABD10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7" creationId="{6D65C530-EA86-4B3E-9653-2EA3EBBDCBE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8" creationId="{8C637E46-9AE1-41A5-A43D-06A95276E83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59" creationId="{BB384555-2981-4105-8D28-1C620566BAA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0" creationId="{778BFF2A-2686-4605-A8D2-8FC965BDFF9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1" creationId="{7D81C4EA-D1A4-4879-81FB-596F2C69A91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2" creationId="{DA10D201-21C9-40F2-97B5-0506AADCE0FD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3" creationId="{B4B12573-BA4B-4469-9A0F-30CF81880587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4" creationId="{97DB36DD-6C4A-4BF2-8C18-A3417EAE77F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5" creationId="{E5464BD7-60EF-44C9-A6F4-44D7286D103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6" creationId="{8D10D622-98EB-49B5-91DC-3C3AE3B2FB4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7" creationId="{576890DD-373D-484A-B112-4224E96616E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8" creationId="{AB91827D-9953-4AD8-A522-2DB2088C660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69" creationId="{A94793B4-8440-41D9-A0BA-70033D7A402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0" creationId="{5AD23C68-5CE1-4ADC-972A-20898AF344B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1" creationId="{CF7CF594-7568-4F7E-B767-06067288D96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2" creationId="{64BDB592-5204-418D-B515-3370E0596FB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3" creationId="{6D21E76E-4859-4D3B-800D-EE4DB5229C2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4" creationId="{40155091-8CBB-4769-AAB4-6890201EB29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5" creationId="{91FFB538-AF1A-4BED-A573-9A015A26171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6" creationId="{284B2456-165D-4029-8D6A-8F4FAB26AD9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7" creationId="{3B5C9F87-DAE4-46DB-A3BC-FF711990712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8" creationId="{FA9A6179-1D15-4FAF-9F29-E865C12D6176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79" creationId="{E674A0D3-5294-4F63-813B-5783E367C13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0" creationId="{0B715FE1-8645-42B9-8B99-CAF81C25978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1" creationId="{D2542928-D229-4D5A-B6CB-2CFF6781D33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2" creationId="{C7EB613E-11FE-4944-A03E-D4BD83A2018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3" creationId="{6A371AAB-A616-47A7-97D3-FBAD3B52DC3E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4" creationId="{F7269025-E201-45B2-A065-FCA9D0811EBD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5" creationId="{AF04FBF0-AF85-4E9F-92A0-32E5AF20F48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6" creationId="{A861C9CF-8B5F-4938-808B-1DF8D82DFD0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7" creationId="{27B30E64-A7EA-4DCD-802F-A7334E59798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8" creationId="{0D23F74A-6744-4145-A8F0-5B2CF1DFB3D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89" creationId="{951AFBC5-BB94-4DF3-B44E-BC1EAC09BA0C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0" creationId="{FF8C4622-F8F6-41DB-8BF0-B7D5352AA9C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1" creationId="{2A0EB02D-7EC5-4FE6-9C7D-F5F7B7BB462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2" creationId="{56C03F94-2BFC-47E2-BAFB-DA9454DBA3A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3" creationId="{7A3C820B-8B8D-47F4-A8F6-2F0B12D2FE2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4" creationId="{38297BFF-B2A8-4AE7-800E-49797F3EEE31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5" creationId="{E2E534B9-0F5C-45E6-8963-727BA6573D4B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6" creationId="{DF14818D-629B-4DB6-9878-5EDCEA865984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7" creationId="{FB101704-61E1-4BD2-A74C-5C84FD65B732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8" creationId="{2C8BB3E4-1B60-48B0-A7D5-F74D2A3647A9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99" creationId="{210DD7CB-5D69-432A-8F00-3E02F0E07CF3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0" creationId="{8A7D144E-7668-4541-B487-6A02EB9E011A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1" creationId="{581C5F13-83F5-4430-9672-50318D6C936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2" creationId="{DADF0C36-911C-4C4B-96DF-6E4F0A8EAF27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3" creationId="{1569DCE8-8CCD-4BC8-A0A1-032D8273B2AF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4" creationId="{9A1D4245-FD35-4F43-9C17-8CD982046AA5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5" creationId="{AD497F24-0382-4117-B7EC-0E1651D5F2E8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6" creationId="{23946722-E6B9-491C-BA6A-31C30E0B9970}"/>
          </ac:spMkLst>
        </pc:spChg>
        <pc:spChg chg="mod">
          <ac:chgData name="Clara Devouassoux" userId="a23e31fd-c417-4ead-9f8a-853a7a28759c" providerId="ADAL" clId="{BB804219-1C7F-41E5-8FCB-8160F296D397}" dt="2021-07-05T13:39:16.798" v="0"/>
          <ac:spMkLst>
            <pc:docMk/>
            <pc:sldMk cId="3245973686" sldId="1420"/>
            <ac:spMk id="107" creationId="{2BF1689D-AAF2-4B8D-9273-E0C63ADF8BA4}"/>
          </ac:spMkLst>
        </pc:spChg>
        <pc:grpChg chg="add mod">
          <ac:chgData name="Clara Devouassoux" userId="a23e31fd-c417-4ead-9f8a-853a7a28759c" providerId="ADAL" clId="{BB804219-1C7F-41E5-8FCB-8160F296D397}" dt="2021-07-05T13:39:16.798" v="0"/>
          <ac:grpSpMkLst>
            <pc:docMk/>
            <pc:sldMk cId="3245973686" sldId="1420"/>
            <ac:grpSpMk id="5" creationId="{A03E327B-CBBD-41BC-8422-58787F10CE7F}"/>
          </ac:grpSpMkLst>
        </pc:grpChg>
        <pc:grpChg chg="mod">
          <ac:chgData name="Clara Devouassoux" userId="a23e31fd-c417-4ead-9f8a-853a7a28759c" providerId="ADAL" clId="{BB804219-1C7F-41E5-8FCB-8160F296D397}" dt="2021-07-05T13:39:16.798" v="0"/>
          <ac:grpSpMkLst>
            <pc:docMk/>
            <pc:sldMk cId="3245973686" sldId="1420"/>
            <ac:grpSpMk id="6" creationId="{43C74C03-F429-4F74-AF61-8D27EDD9AF4D}"/>
          </ac:grpSpMkLst>
        </pc:grp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08" creationId="{BCBBA221-E984-4FC7-B359-694FA0A5B420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09" creationId="{AC48FD36-D26E-4D0D-A9D1-DC3E20E1EFEF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10" creationId="{C320ACD0-2970-4D2D-84E8-05073A09D0BE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11" creationId="{ADFC6417-EC02-4DF3-B276-5BD4E40E89B7}"/>
          </ac:picMkLst>
        </pc:picChg>
        <pc:picChg chg="mod">
          <ac:chgData name="Clara Devouassoux" userId="a23e31fd-c417-4ead-9f8a-853a7a28759c" providerId="ADAL" clId="{BB804219-1C7F-41E5-8FCB-8160F296D397}" dt="2021-07-05T13:39:16.798" v="0"/>
          <ac:picMkLst>
            <pc:docMk/>
            <pc:sldMk cId="3245973686" sldId="1420"/>
            <ac:picMk id="112" creationId="{4B05A91F-03B4-4EDC-8ED4-B87B7663CF2C}"/>
          </ac:picMkLst>
        </pc:picChg>
      </pc:sldChg>
      <pc:sldChg chg="addSp delSp modSp mod">
        <pc:chgData name="Clara Devouassoux" userId="a23e31fd-c417-4ead-9f8a-853a7a28759c" providerId="ADAL" clId="{BB804219-1C7F-41E5-8FCB-8160F296D397}" dt="2021-07-05T14:04:11.591" v="118" actId="166"/>
        <pc:sldMkLst>
          <pc:docMk/>
          <pc:sldMk cId="3072481851" sldId="1424"/>
        </pc:sldMkLst>
        <pc:spChg chg="ord">
          <ac:chgData name="Clara Devouassoux" userId="a23e31fd-c417-4ead-9f8a-853a7a28759c" providerId="ADAL" clId="{BB804219-1C7F-41E5-8FCB-8160F296D397}" dt="2021-07-05T14:04:11.591" v="118" actId="166"/>
          <ac:spMkLst>
            <pc:docMk/>
            <pc:sldMk cId="3072481851" sldId="1424"/>
            <ac:spMk id="2" creationId="{8B186208-2BF6-4725-BB94-EE70ACA64BD6}"/>
          </ac:spMkLst>
        </pc:spChg>
        <pc:spChg chg="add del">
          <ac:chgData name="Clara Devouassoux" userId="a23e31fd-c417-4ead-9f8a-853a7a28759c" providerId="ADAL" clId="{BB804219-1C7F-41E5-8FCB-8160F296D397}" dt="2021-07-05T13:45:02.766" v="16" actId="478"/>
          <ac:spMkLst>
            <pc:docMk/>
            <pc:sldMk cId="3072481851" sldId="1424"/>
            <ac:spMk id="6" creationId="{DF377E6D-EC81-44F7-93E4-C3BC9914A96B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7" creationId="{EF215DC4-FB7F-415A-A9CB-3E9438199F5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8" creationId="{EF1A104B-9F1D-4BEA-B584-FE4EB6276E83}"/>
          </ac:spMkLst>
        </pc:spChg>
        <pc:spChg chg="add del">
          <ac:chgData name="Clara Devouassoux" userId="a23e31fd-c417-4ead-9f8a-853a7a28759c" providerId="ADAL" clId="{BB804219-1C7F-41E5-8FCB-8160F296D397}" dt="2021-07-05T13:46:22.192" v="20" actId="478"/>
          <ac:spMkLst>
            <pc:docMk/>
            <pc:sldMk cId="3072481851" sldId="1424"/>
            <ac:spMk id="9" creationId="{C08A7BAC-3DA8-4B96-AF8D-BD533E4AABBF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0" creationId="{9AC7B4FF-371D-4AC6-8C2C-4B549630D01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1" creationId="{D73F0090-A883-474A-A09E-896C05741F29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2" creationId="{59DC392A-9CAF-4543-8DF3-D9D60F130E44}"/>
          </ac:spMkLst>
        </pc:spChg>
        <pc:spChg chg="add del mod">
          <ac:chgData name="Clara Devouassoux" userId="a23e31fd-c417-4ead-9f8a-853a7a28759c" providerId="ADAL" clId="{BB804219-1C7F-41E5-8FCB-8160F296D397}" dt="2021-07-05T13:47:23.735" v="26" actId="478"/>
          <ac:spMkLst>
            <pc:docMk/>
            <pc:sldMk cId="3072481851" sldId="1424"/>
            <ac:spMk id="13" creationId="{835E080A-9E7C-4D78-ACE9-C8E6F1BF4580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4" creationId="{CDFB2362-0E48-4FB4-BCF4-11B627038A9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5" creationId="{FD34D896-BD90-4B1D-9F14-19629F76D63F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6" creationId="{59F38153-9772-482C-82F9-75F85769293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7" creationId="{839A6BEA-F32A-403D-9EB4-BA65A295E5AC}"/>
          </ac:spMkLst>
        </pc:spChg>
        <pc:spChg chg="add del">
          <ac:chgData name="Clara Devouassoux" userId="a23e31fd-c417-4ead-9f8a-853a7a28759c" providerId="ADAL" clId="{BB804219-1C7F-41E5-8FCB-8160F296D397}" dt="2021-07-05T13:48:46.471" v="32" actId="478"/>
          <ac:spMkLst>
            <pc:docMk/>
            <pc:sldMk cId="3072481851" sldId="1424"/>
            <ac:spMk id="18" creationId="{385C7F03-BFA8-4247-9069-3492D9C843F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19" creationId="{3F5356A0-365D-4051-9E08-FEBCC2584852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0" creationId="{8777FDBC-07FC-4206-A3F2-F666658505F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1" creationId="{EAB3C9A1-435D-46D2-B398-440E40B5802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2" creationId="{766496ED-0721-472C-833F-E4837907D9E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3" creationId="{960F3529-A174-46E4-A629-00AC7051D23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4" creationId="{2078AF53-2D24-4BD8-A4CC-8A438BCED9A6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5" creationId="{8113CC54-3D4A-4E47-96DD-B11E032B2FC2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6" creationId="{A390586D-6E16-4CD5-9B72-E44BF595FAF9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7" creationId="{5DE8F5B2-8928-46E5-A793-2A266FCB0466}"/>
          </ac:spMkLst>
        </pc:spChg>
        <pc:spChg chg="add del mod">
          <ac:chgData name="Clara Devouassoux" userId="a23e31fd-c417-4ead-9f8a-853a7a28759c" providerId="ADAL" clId="{BB804219-1C7F-41E5-8FCB-8160F296D397}" dt="2021-07-05T13:51:33.526" v="46" actId="478"/>
          <ac:spMkLst>
            <pc:docMk/>
            <pc:sldMk cId="3072481851" sldId="1424"/>
            <ac:spMk id="28" creationId="{6AEFBF35-C181-4038-823B-AE743EEF0A77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29" creationId="{393B99D1-4830-44F0-83CA-509E4C0DE413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0" creationId="{142BEF1A-3CF0-40C7-B9C2-781F277FFC3E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1" creationId="{2E2DA1BB-C3DF-4BD8-BD7A-976EC9ECA960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2" creationId="{F2B55450-2951-4C00-A632-37E7E9F8BA71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3" creationId="{36C42428-73F8-4391-AD5A-D2857F4D3844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4" creationId="{171FBD17-959A-4E3A-8C25-49C700511228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5" creationId="{32FF1E81-B2D8-4A0B-BB48-B8C099B4B5A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6" creationId="{E6A50AD0-FFCF-443F-A29F-8E2098F1036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7" creationId="{4A842279-D5AC-4CAC-9CAB-E016141705EE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8" creationId="{6124AB3A-9F90-4193-8972-F1C49C48C509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39" creationId="{B4AFAE86-9470-4499-A416-FFA1AF9A697D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0" creationId="{BA5E4BA5-F998-47F9-BA0F-3B9D1E23810F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1" creationId="{3E492BEC-9EF6-445E-A8CD-54F3767E5BFB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2" creationId="{847BFC3E-A96F-4FD8-9DCB-8B953DA50D9E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3" creationId="{DC71A549-2094-4021-BB82-023EAC8DA567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4" creationId="{28C1FA93-63DD-4972-BD61-5399DC0B920A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5" creationId="{DB9606D8-8C9D-4F35-8CB6-935488866327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6" creationId="{A785072D-CFCD-4144-8AFE-1391D17CC51A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7" creationId="{C989821A-5E0B-41A8-BD67-4E28655A2C95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8" creationId="{BCFE4F1D-3632-4A7C-AE22-C644430E2344}"/>
          </ac:spMkLst>
        </pc:spChg>
        <pc:spChg chg="add mod">
          <ac:chgData name="Clara Devouassoux" userId="a23e31fd-c417-4ead-9f8a-853a7a28759c" providerId="ADAL" clId="{BB804219-1C7F-41E5-8FCB-8160F296D397}" dt="2021-07-05T14:03:37.457" v="116" actId="164"/>
          <ac:spMkLst>
            <pc:docMk/>
            <pc:sldMk cId="3072481851" sldId="1424"/>
            <ac:spMk id="49" creationId="{9FDF4829-DD8A-4F05-9475-9DB83BD8F9CB}"/>
          </ac:spMkLst>
        </pc:spChg>
        <pc:spChg chg="add del mod">
          <ac:chgData name="Clara Devouassoux" userId="a23e31fd-c417-4ead-9f8a-853a7a28759c" providerId="ADAL" clId="{BB804219-1C7F-41E5-8FCB-8160F296D397}" dt="2021-07-05T14:03:29.467" v="115" actId="478"/>
          <ac:spMkLst>
            <pc:docMk/>
            <pc:sldMk cId="3072481851" sldId="1424"/>
            <ac:spMk id="50" creationId="{83762B0C-809B-43C4-8E25-C8CD87DF880C}"/>
          </ac:spMkLst>
        </pc:spChg>
        <pc:spChg chg="add del mod">
          <ac:chgData name="Clara Devouassoux" userId="a23e31fd-c417-4ead-9f8a-853a7a28759c" providerId="ADAL" clId="{BB804219-1C7F-41E5-8FCB-8160F296D397}" dt="2021-07-05T14:03:29.467" v="115" actId="478"/>
          <ac:spMkLst>
            <pc:docMk/>
            <pc:sldMk cId="3072481851" sldId="1424"/>
            <ac:spMk id="51" creationId="{A9073BA3-70CA-411D-B557-7335E2115190}"/>
          </ac:spMkLst>
        </pc:spChg>
        <pc:spChg chg="add del mod">
          <ac:chgData name="Clara Devouassoux" userId="a23e31fd-c417-4ead-9f8a-853a7a28759c" providerId="ADAL" clId="{BB804219-1C7F-41E5-8FCB-8160F296D397}" dt="2021-07-05T14:03:29.467" v="115" actId="478"/>
          <ac:spMkLst>
            <pc:docMk/>
            <pc:sldMk cId="3072481851" sldId="1424"/>
            <ac:spMk id="52" creationId="{B2BEDBBD-DAFA-4638-92AB-CB8178867EE9}"/>
          </ac:spMkLst>
        </pc:spChg>
        <pc:grpChg chg="add mod">
          <ac:chgData name="Clara Devouassoux" userId="a23e31fd-c417-4ead-9f8a-853a7a28759c" providerId="ADAL" clId="{BB804219-1C7F-41E5-8FCB-8160F296D397}" dt="2021-07-05T14:03:37.457" v="116" actId="164"/>
          <ac:grpSpMkLst>
            <pc:docMk/>
            <pc:sldMk cId="3072481851" sldId="1424"/>
            <ac:grpSpMk id="53" creationId="{B02B7D5A-1EF0-43B9-8D41-CED1FA834FBA}"/>
          </ac:grpSpMkLst>
        </pc:grpChg>
        <pc:picChg chg="add mod modCrop">
          <ac:chgData name="Clara Devouassoux" userId="a23e31fd-c417-4ead-9f8a-853a7a28759c" providerId="ADAL" clId="{BB804219-1C7F-41E5-8FCB-8160F296D397}" dt="2021-07-05T14:04:05.004" v="117" actId="1366"/>
          <ac:picMkLst>
            <pc:docMk/>
            <pc:sldMk cId="3072481851" sldId="1424"/>
            <ac:picMk id="5" creationId="{6D8085D1-C86E-430B-899F-70485CCBE39A}"/>
          </ac:picMkLst>
        </pc:picChg>
      </pc:sldChg>
      <pc:sldChg chg="addSp delSp modSp mod">
        <pc:chgData name="Clara Devouassoux" userId="a23e31fd-c417-4ead-9f8a-853a7a28759c" providerId="ADAL" clId="{BB804219-1C7F-41E5-8FCB-8160F296D397}" dt="2021-07-05T14:28:21.971" v="208" actId="207"/>
        <pc:sldMkLst>
          <pc:docMk/>
          <pc:sldMk cId="544111719" sldId="1426"/>
        </pc:sldMkLst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6" creationId="{84E45E02-7228-480D-B59D-4AFECD16465F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7" creationId="{80A7A3D7-27AB-413E-A316-1D7E4FC0C15C}"/>
          </ac:spMkLst>
        </pc:spChg>
        <pc:spChg chg="add del mod">
          <ac:chgData name="Clara Devouassoux" userId="a23e31fd-c417-4ead-9f8a-853a7a28759c" providerId="ADAL" clId="{BB804219-1C7F-41E5-8FCB-8160F296D397}" dt="2021-07-05T14:25:49.129" v="193" actId="478"/>
          <ac:spMkLst>
            <pc:docMk/>
            <pc:sldMk cId="544111719" sldId="1426"/>
            <ac:spMk id="8" creationId="{A475C5DF-8FEF-4D24-870B-3C7E61FA505B}"/>
          </ac:spMkLst>
        </pc:spChg>
        <pc:spChg chg="add mod">
          <ac:chgData name="Clara Devouassoux" userId="a23e31fd-c417-4ead-9f8a-853a7a28759c" providerId="ADAL" clId="{BB804219-1C7F-41E5-8FCB-8160F296D397}" dt="2021-07-05T14:28:00.319" v="206" actId="207"/>
          <ac:spMkLst>
            <pc:docMk/>
            <pc:sldMk cId="544111719" sldId="1426"/>
            <ac:spMk id="9" creationId="{2CCA0349-2DED-4D4F-AB37-D2B89EF9D19A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0" creationId="{684EDBD2-83A8-4DAC-A0F0-1BDD3FB4F4F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1" creationId="{E2BE155A-2EB1-419F-B3DB-66848D12B0D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2" creationId="{71DF38A8-6FDC-4FB5-BAA4-ACB7EA7CAF4B}"/>
          </ac:spMkLst>
        </pc:spChg>
        <pc:spChg chg="add del mod">
          <ac:chgData name="Clara Devouassoux" userId="a23e31fd-c417-4ead-9f8a-853a7a28759c" providerId="ADAL" clId="{BB804219-1C7F-41E5-8FCB-8160F296D397}" dt="2021-07-05T14:14:47.724" v="141" actId="478"/>
          <ac:spMkLst>
            <pc:docMk/>
            <pc:sldMk cId="544111719" sldId="1426"/>
            <ac:spMk id="13" creationId="{2871CC1D-3EC9-443F-ABC3-D231700FCE8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4" creationId="{DDEBF9AC-81E2-42B4-B47A-94A5853EEA6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5" creationId="{19287BB2-FAAD-4741-A69E-DCDF4332927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6" creationId="{8D980185-75CE-4984-92B4-6CC9E4C26183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7" creationId="{12249DD1-DBED-4570-BD1F-909AD977757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8" creationId="{06D4D68F-86AB-4DAC-A36D-651E5EA3B47A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19" creationId="{E0F692A9-CEE6-49D1-9A4E-E6AEE7287558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0" creationId="{714AAAB9-D1FE-4971-9DF9-8D9F5C99CFCC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1" creationId="{3CDB5AEE-1922-4D28-B4CD-69DCA478FC50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2" creationId="{880FBD6C-635C-4E3A-9EEA-3B2AA2C4FC7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3" creationId="{1EDFE41C-095E-4372-A95D-1C7CB6D0C2FE}"/>
          </ac:spMkLst>
        </pc:spChg>
        <pc:spChg chg="add mod">
          <ac:chgData name="Clara Devouassoux" userId="a23e31fd-c417-4ead-9f8a-853a7a28759c" providerId="ADAL" clId="{BB804219-1C7F-41E5-8FCB-8160F296D397}" dt="2021-07-05T14:28:21.971" v="208" actId="207"/>
          <ac:spMkLst>
            <pc:docMk/>
            <pc:sldMk cId="544111719" sldId="1426"/>
            <ac:spMk id="24" creationId="{15F69A52-6975-4F0A-84F8-1168F7A840A0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5" creationId="{1BAF9F10-CA5F-4CE9-938C-6A8062F2719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6" creationId="{C727B024-E9F6-4002-A880-5883310B9AE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7" creationId="{19ACAD9A-848D-4603-9D45-D62357B13142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28" creationId="{0F14DA4C-2245-41EC-AF80-B1CAD2CD1552}"/>
          </ac:spMkLst>
        </pc:spChg>
        <pc:spChg chg="add del mod">
          <ac:chgData name="Clara Devouassoux" userId="a23e31fd-c417-4ead-9f8a-853a7a28759c" providerId="ADAL" clId="{BB804219-1C7F-41E5-8FCB-8160F296D397}" dt="2021-07-05T14:25:47.803" v="192" actId="478"/>
          <ac:spMkLst>
            <pc:docMk/>
            <pc:sldMk cId="544111719" sldId="1426"/>
            <ac:spMk id="29" creationId="{C4586218-9394-4CBD-AE94-F70EC3CBECCE}"/>
          </ac:spMkLst>
        </pc:spChg>
        <pc:spChg chg="add del">
          <ac:chgData name="Clara Devouassoux" userId="a23e31fd-c417-4ead-9f8a-853a7a28759c" providerId="ADAL" clId="{BB804219-1C7F-41E5-8FCB-8160F296D397}" dt="2021-07-05T14:19:52.838" v="165" actId="478"/>
          <ac:spMkLst>
            <pc:docMk/>
            <pc:sldMk cId="544111719" sldId="1426"/>
            <ac:spMk id="30" creationId="{F2AA245C-79D4-4ACB-A706-5AC006BCFEB7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1" creationId="{E56BCAB6-FC4A-479B-907C-00FE215CE4A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2" creationId="{A2322D94-62B9-42A8-B846-5C369ED9B229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3" creationId="{AE38FEC9-9527-4595-ACA7-35192D3FF814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4" creationId="{53E766B9-D480-4073-AD66-F9D2C5668D28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5" creationId="{4FE59F0E-2231-42B2-9A2F-F3E2A05EF79D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6" creationId="{4FEA3EE5-DBAC-4110-A4F7-226789AC2E91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7" creationId="{EF785569-50CF-4AE8-9E2D-E6ABD444E00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8" creationId="{A2C49FED-1A79-4CAD-8062-1628B56F2258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39" creationId="{95FF19A0-4FAC-4C3C-A486-A9CF519264B1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0" creationId="{C931ADD5-ADAE-489E-A396-CE34E0F22C67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1" creationId="{5F9B8B29-041C-4B6C-A655-74178B76531B}"/>
          </ac:spMkLst>
        </pc:spChg>
        <pc:spChg chg="add mo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2" creationId="{2805D600-A60F-475A-B02F-3152BF822F52}"/>
          </ac:spMkLst>
        </pc:spChg>
        <pc:spChg chg="add del">
          <ac:chgData name="Clara Devouassoux" userId="a23e31fd-c417-4ead-9f8a-853a7a28759c" providerId="ADAL" clId="{BB804219-1C7F-41E5-8FCB-8160F296D397}" dt="2021-07-05T14:24:19.003" v="182" actId="478"/>
          <ac:spMkLst>
            <pc:docMk/>
            <pc:sldMk cId="544111719" sldId="1426"/>
            <ac:spMk id="43" creationId="{96A3DECA-E034-42D1-8265-B22BD063CC72}"/>
          </ac:spMkLst>
        </pc:spChg>
        <pc:spChg chg="add mod ord">
          <ac:chgData name="Clara Devouassoux" userId="a23e31fd-c417-4ead-9f8a-853a7a28759c" providerId="ADAL" clId="{BB804219-1C7F-41E5-8FCB-8160F296D397}" dt="2021-07-05T14:27:53.384" v="205" actId="164"/>
          <ac:spMkLst>
            <pc:docMk/>
            <pc:sldMk cId="544111719" sldId="1426"/>
            <ac:spMk id="44" creationId="{223F7F9B-33A9-4D2A-8AA9-23E7DCAA9C34}"/>
          </ac:spMkLst>
        </pc:spChg>
        <pc:grpChg chg="add mod">
          <ac:chgData name="Clara Devouassoux" userId="a23e31fd-c417-4ead-9f8a-853a7a28759c" providerId="ADAL" clId="{BB804219-1C7F-41E5-8FCB-8160F296D397}" dt="2021-07-05T14:27:53.384" v="205" actId="164"/>
          <ac:grpSpMkLst>
            <pc:docMk/>
            <pc:sldMk cId="544111719" sldId="1426"/>
            <ac:grpSpMk id="45" creationId="{A0C2E4A6-CE64-47B1-8F24-EEC01B882DAA}"/>
          </ac:grpSpMkLst>
        </pc:grpChg>
        <pc:picChg chg="add mod modCrop">
          <ac:chgData name="Clara Devouassoux" userId="a23e31fd-c417-4ead-9f8a-853a7a28759c" providerId="ADAL" clId="{BB804219-1C7F-41E5-8FCB-8160F296D397}" dt="2021-07-05T14:27:53.384" v="205" actId="164"/>
          <ac:picMkLst>
            <pc:docMk/>
            <pc:sldMk cId="544111719" sldId="1426"/>
            <ac:picMk id="5" creationId="{BBF6A11C-303A-440B-A193-407B70FE2E15}"/>
          </ac:picMkLst>
        </pc:picChg>
      </pc:sldChg>
      <pc:sldChg chg="addSp delSp modSp mod">
        <pc:chgData name="Clara Devouassoux" userId="a23e31fd-c417-4ead-9f8a-853a7a28759c" providerId="ADAL" clId="{BB804219-1C7F-41E5-8FCB-8160F296D397}" dt="2021-07-05T15:00:38.873" v="369" actId="1366"/>
        <pc:sldMkLst>
          <pc:docMk/>
          <pc:sldMk cId="3955293794" sldId="1430"/>
        </pc:sldMkLst>
        <pc:spChg chg="ord">
          <ac:chgData name="Clara Devouassoux" userId="a23e31fd-c417-4ead-9f8a-853a7a28759c" providerId="ADAL" clId="{BB804219-1C7F-41E5-8FCB-8160F296D397}" dt="2021-07-05T14:29:15.900" v="216" actId="170"/>
          <ac:spMkLst>
            <pc:docMk/>
            <pc:sldMk cId="3955293794" sldId="1430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6" creationId="{E74B94E2-26A9-4C8A-BA60-AC4B5DE52008}"/>
          </ac:spMkLst>
        </pc:spChg>
        <pc:spChg chg="add mod">
          <ac:chgData name="Clara Devouassoux" userId="a23e31fd-c417-4ead-9f8a-853a7a28759c" providerId="ADAL" clId="{BB804219-1C7F-41E5-8FCB-8160F296D397}" dt="2021-07-05T14:57:02.506" v="338" actId="207"/>
          <ac:spMkLst>
            <pc:docMk/>
            <pc:sldMk cId="3955293794" sldId="1430"/>
            <ac:spMk id="7" creationId="{07C79F15-CE9E-45CD-9941-1751D090AFBE}"/>
          </ac:spMkLst>
        </pc:spChg>
        <pc:spChg chg="add mod">
          <ac:chgData name="Clara Devouassoux" userId="a23e31fd-c417-4ead-9f8a-853a7a28759c" providerId="ADAL" clId="{BB804219-1C7F-41E5-8FCB-8160F296D397}" dt="2021-07-05T14:57:06.455" v="339" actId="207"/>
          <ac:spMkLst>
            <pc:docMk/>
            <pc:sldMk cId="3955293794" sldId="1430"/>
            <ac:spMk id="8" creationId="{FADADD0E-EC3C-4FBE-90C2-912ABBE474AF}"/>
          </ac:spMkLst>
        </pc:spChg>
        <pc:spChg chg="add mod">
          <ac:chgData name="Clara Devouassoux" userId="a23e31fd-c417-4ead-9f8a-853a7a28759c" providerId="ADAL" clId="{BB804219-1C7F-41E5-8FCB-8160F296D397}" dt="2021-07-05T14:56:54.491" v="336" actId="207"/>
          <ac:spMkLst>
            <pc:docMk/>
            <pc:sldMk cId="3955293794" sldId="1430"/>
            <ac:spMk id="9" creationId="{10DD76BC-6445-4ECA-AE7C-4C98223BFFD6}"/>
          </ac:spMkLst>
        </pc:spChg>
        <pc:spChg chg="add mod">
          <ac:chgData name="Clara Devouassoux" userId="a23e31fd-c417-4ead-9f8a-853a7a28759c" providerId="ADAL" clId="{BB804219-1C7F-41E5-8FCB-8160F296D397}" dt="2021-07-05T14:56:56.727" v="337" actId="207"/>
          <ac:spMkLst>
            <pc:docMk/>
            <pc:sldMk cId="3955293794" sldId="1430"/>
            <ac:spMk id="10" creationId="{FF65969A-47F0-4E5E-A432-A65EF3D6D3E0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1" creationId="{D6DB3E92-204B-44D1-9AEF-89516ECD2352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2" creationId="{C00119DB-BCA5-40E3-96A4-8BBA0C7658AF}"/>
          </ac:spMkLst>
        </pc:spChg>
        <pc:spChg chg="add mod">
          <ac:chgData name="Clara Devouassoux" userId="a23e31fd-c417-4ead-9f8a-853a7a28759c" providerId="ADAL" clId="{BB804219-1C7F-41E5-8FCB-8160F296D397}" dt="2021-07-05T14:58:50.183" v="359" actId="207"/>
          <ac:spMkLst>
            <pc:docMk/>
            <pc:sldMk cId="3955293794" sldId="1430"/>
            <ac:spMk id="13" creationId="{FE35D6F1-9F8E-41FB-855D-9320A266CB3A}"/>
          </ac:spMkLst>
        </pc:spChg>
        <pc:spChg chg="add mod">
          <ac:chgData name="Clara Devouassoux" userId="a23e31fd-c417-4ead-9f8a-853a7a28759c" providerId="ADAL" clId="{BB804219-1C7F-41E5-8FCB-8160F296D397}" dt="2021-07-05T14:58:47.298" v="358" actId="207"/>
          <ac:spMkLst>
            <pc:docMk/>
            <pc:sldMk cId="3955293794" sldId="1430"/>
            <ac:spMk id="14" creationId="{A9CACE47-2CE2-4C7A-82E5-41C72A7DA401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15" creationId="{C2B21EA5-838E-4005-993C-3888D976D9C7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6" creationId="{F303FDD6-14B5-4271-BB4C-CEA923DEF67F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7" creationId="{D7BB242A-0725-4072-8F5F-AC08042537E0}"/>
          </ac:spMkLst>
        </pc:spChg>
        <pc:spChg chg="add mod">
          <ac:chgData name="Clara Devouassoux" userId="a23e31fd-c417-4ead-9f8a-853a7a28759c" providerId="ADAL" clId="{BB804219-1C7F-41E5-8FCB-8160F296D397}" dt="2021-07-05T14:57:29.696" v="342" actId="207"/>
          <ac:spMkLst>
            <pc:docMk/>
            <pc:sldMk cId="3955293794" sldId="1430"/>
            <ac:spMk id="18" creationId="{B6F4217D-8D43-481E-89EA-706E6D38177A}"/>
          </ac:spMkLst>
        </pc:spChg>
        <pc:spChg chg="add mod">
          <ac:chgData name="Clara Devouassoux" userId="a23e31fd-c417-4ead-9f8a-853a7a28759c" providerId="ADAL" clId="{BB804219-1C7F-41E5-8FCB-8160F296D397}" dt="2021-07-05T14:57:18.155" v="341" actId="207"/>
          <ac:spMkLst>
            <pc:docMk/>
            <pc:sldMk cId="3955293794" sldId="1430"/>
            <ac:spMk id="19" creationId="{8006333C-CCCA-417B-8F69-F4FB027567DF}"/>
          </ac:spMkLst>
        </pc:spChg>
        <pc:spChg chg="add mod">
          <ac:chgData name="Clara Devouassoux" userId="a23e31fd-c417-4ead-9f8a-853a7a28759c" providerId="ADAL" clId="{BB804219-1C7F-41E5-8FCB-8160F296D397}" dt="2021-07-05T14:59:13.627" v="364" actId="207"/>
          <ac:spMkLst>
            <pc:docMk/>
            <pc:sldMk cId="3955293794" sldId="1430"/>
            <ac:spMk id="20" creationId="{805DC489-E235-48A8-8D1A-3E633B5E7D67}"/>
          </ac:spMkLst>
        </pc:spChg>
        <pc:spChg chg="add mod">
          <ac:chgData name="Clara Devouassoux" userId="a23e31fd-c417-4ead-9f8a-853a7a28759c" providerId="ADAL" clId="{BB804219-1C7F-41E5-8FCB-8160F296D397}" dt="2021-07-05T14:57:12.627" v="340" actId="207"/>
          <ac:spMkLst>
            <pc:docMk/>
            <pc:sldMk cId="3955293794" sldId="1430"/>
            <ac:spMk id="21" creationId="{157622BC-F262-4F82-ADC6-C3A99B996399}"/>
          </ac:spMkLst>
        </pc:spChg>
        <pc:spChg chg="add mod">
          <ac:chgData name="Clara Devouassoux" userId="a23e31fd-c417-4ead-9f8a-853a7a28759c" providerId="ADAL" clId="{BB804219-1C7F-41E5-8FCB-8160F296D397}" dt="2021-07-05T14:58:42.903" v="357" actId="207"/>
          <ac:spMkLst>
            <pc:docMk/>
            <pc:sldMk cId="3955293794" sldId="1430"/>
            <ac:spMk id="22" creationId="{01012874-5388-4050-AA8D-CD29138B9333}"/>
          </ac:spMkLst>
        </pc:spChg>
        <pc:spChg chg="add mod">
          <ac:chgData name="Clara Devouassoux" userId="a23e31fd-c417-4ead-9f8a-853a7a28759c" providerId="ADAL" clId="{BB804219-1C7F-41E5-8FCB-8160F296D397}" dt="2021-07-05T14:58:32.760" v="353" actId="207"/>
          <ac:spMkLst>
            <pc:docMk/>
            <pc:sldMk cId="3955293794" sldId="1430"/>
            <ac:spMk id="23" creationId="{4FA4089A-6953-437F-880C-EEC62456CDD8}"/>
          </ac:spMkLst>
        </pc:spChg>
        <pc:spChg chg="add del">
          <ac:chgData name="Clara Devouassoux" userId="a23e31fd-c417-4ead-9f8a-853a7a28759c" providerId="ADAL" clId="{BB804219-1C7F-41E5-8FCB-8160F296D397}" dt="2021-07-05T14:41:05.900" v="236" actId="478"/>
          <ac:spMkLst>
            <pc:docMk/>
            <pc:sldMk cId="3955293794" sldId="1430"/>
            <ac:spMk id="24" creationId="{A371F14F-3BD1-4038-9D16-91939BC92880}"/>
          </ac:spMkLst>
        </pc:spChg>
        <pc:spChg chg="add mod">
          <ac:chgData name="Clara Devouassoux" userId="a23e31fd-c417-4ead-9f8a-853a7a28759c" providerId="ADAL" clId="{BB804219-1C7F-41E5-8FCB-8160F296D397}" dt="2021-07-05T14:56:43.787" v="334" actId="2085"/>
          <ac:spMkLst>
            <pc:docMk/>
            <pc:sldMk cId="3955293794" sldId="1430"/>
            <ac:spMk id="25" creationId="{439AADA4-5785-4999-833B-7DC7E4D05CE6}"/>
          </ac:spMkLst>
        </pc:spChg>
        <pc:spChg chg="add mod">
          <ac:chgData name="Clara Devouassoux" userId="a23e31fd-c417-4ead-9f8a-853a7a28759c" providerId="ADAL" clId="{BB804219-1C7F-41E5-8FCB-8160F296D397}" dt="2021-07-05T14:58:01.377" v="344" actId="207"/>
          <ac:spMkLst>
            <pc:docMk/>
            <pc:sldMk cId="3955293794" sldId="1430"/>
            <ac:spMk id="26" creationId="{6BC90AA0-4D65-4237-B659-ABCC3FCD665A}"/>
          </ac:spMkLst>
        </pc:spChg>
        <pc:spChg chg="add mod">
          <ac:chgData name="Clara Devouassoux" userId="a23e31fd-c417-4ead-9f8a-853a7a28759c" providerId="ADAL" clId="{BB804219-1C7F-41E5-8FCB-8160F296D397}" dt="2021-07-05T14:58:07.295" v="346" actId="207"/>
          <ac:spMkLst>
            <pc:docMk/>
            <pc:sldMk cId="3955293794" sldId="1430"/>
            <ac:spMk id="27" creationId="{1CFAAB58-B98C-407C-B2E1-8E07DCC833C1}"/>
          </ac:spMkLst>
        </pc:spChg>
        <pc:spChg chg="add mod">
          <ac:chgData name="Clara Devouassoux" userId="a23e31fd-c417-4ead-9f8a-853a7a28759c" providerId="ADAL" clId="{BB804219-1C7F-41E5-8FCB-8160F296D397}" dt="2021-07-05T14:58:04.923" v="345" actId="207"/>
          <ac:spMkLst>
            <pc:docMk/>
            <pc:sldMk cId="3955293794" sldId="1430"/>
            <ac:spMk id="28" creationId="{8B4B1937-0A67-42CA-93A1-64D2B384F904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29" creationId="{6A48DA94-C750-41B8-B8A7-CCC1DCC38DC4}"/>
          </ac:spMkLst>
        </pc:spChg>
        <pc:spChg chg="add del">
          <ac:chgData name="Clara Devouassoux" userId="a23e31fd-c417-4ead-9f8a-853a7a28759c" providerId="ADAL" clId="{BB804219-1C7F-41E5-8FCB-8160F296D397}" dt="2021-07-05T14:43:30.191" v="245" actId="478"/>
          <ac:spMkLst>
            <pc:docMk/>
            <pc:sldMk cId="3955293794" sldId="1430"/>
            <ac:spMk id="30" creationId="{7BBBA6D7-73D9-496D-B508-B40B0A8417EC}"/>
          </ac:spMkLst>
        </pc:spChg>
        <pc:spChg chg="add del">
          <ac:chgData name="Clara Devouassoux" userId="a23e31fd-c417-4ead-9f8a-853a7a28759c" providerId="ADAL" clId="{BB804219-1C7F-41E5-8FCB-8160F296D397}" dt="2021-07-05T14:44:25.406" v="247" actId="478"/>
          <ac:spMkLst>
            <pc:docMk/>
            <pc:sldMk cId="3955293794" sldId="1430"/>
            <ac:spMk id="31" creationId="{AAD59986-66BF-4757-9CA6-587FDE7ADF2E}"/>
          </ac:spMkLst>
        </pc:spChg>
        <pc:spChg chg="add mod">
          <ac:chgData name="Clara Devouassoux" userId="a23e31fd-c417-4ead-9f8a-853a7a28759c" providerId="ADAL" clId="{BB804219-1C7F-41E5-8FCB-8160F296D397}" dt="2021-07-05T14:58:16.359" v="349" actId="207"/>
          <ac:spMkLst>
            <pc:docMk/>
            <pc:sldMk cId="3955293794" sldId="1430"/>
            <ac:spMk id="32" creationId="{955C0447-10AE-4AF6-88B7-2ECD41F06D54}"/>
          </ac:spMkLst>
        </pc:spChg>
        <pc:spChg chg="add mod">
          <ac:chgData name="Clara Devouassoux" userId="a23e31fd-c417-4ead-9f8a-853a7a28759c" providerId="ADAL" clId="{BB804219-1C7F-41E5-8FCB-8160F296D397}" dt="2021-07-05T14:58:13.898" v="348" actId="207"/>
          <ac:spMkLst>
            <pc:docMk/>
            <pc:sldMk cId="3955293794" sldId="1430"/>
            <ac:spMk id="33" creationId="{994578FB-BE1E-40C6-92EB-BB6FF68FE010}"/>
          </ac:spMkLst>
        </pc:spChg>
        <pc:spChg chg="add mod">
          <ac:chgData name="Clara Devouassoux" userId="a23e31fd-c417-4ead-9f8a-853a7a28759c" providerId="ADAL" clId="{BB804219-1C7F-41E5-8FCB-8160F296D397}" dt="2021-07-05T14:59:34.137" v="368" actId="207"/>
          <ac:spMkLst>
            <pc:docMk/>
            <pc:sldMk cId="3955293794" sldId="1430"/>
            <ac:spMk id="34" creationId="{C66C7E91-D919-4562-8DE2-8C0FF351EC33}"/>
          </ac:spMkLst>
        </pc:spChg>
        <pc:spChg chg="add mod">
          <ac:chgData name="Clara Devouassoux" userId="a23e31fd-c417-4ead-9f8a-853a7a28759c" providerId="ADAL" clId="{BB804219-1C7F-41E5-8FCB-8160F296D397}" dt="2021-07-05T14:59:21.570" v="366" actId="207"/>
          <ac:spMkLst>
            <pc:docMk/>
            <pc:sldMk cId="3955293794" sldId="1430"/>
            <ac:spMk id="35" creationId="{22ABE79B-2F65-42E8-AA12-59AFF51BE076}"/>
          </ac:spMkLst>
        </pc:spChg>
        <pc:spChg chg="add mod">
          <ac:chgData name="Clara Devouassoux" userId="a23e31fd-c417-4ead-9f8a-853a7a28759c" providerId="ADAL" clId="{BB804219-1C7F-41E5-8FCB-8160F296D397}" dt="2021-07-05T14:58:19.739" v="350" actId="207"/>
          <ac:spMkLst>
            <pc:docMk/>
            <pc:sldMk cId="3955293794" sldId="1430"/>
            <ac:spMk id="36" creationId="{ACC458CB-FBBA-4F97-9D87-5BE65B1CB8C9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37" creationId="{2997D9CB-EBEC-4BF9-968C-5B8C4CD6E080}"/>
          </ac:spMkLst>
        </pc:spChg>
        <pc:spChg chg="add mod or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38" creationId="{FF49E2F5-5A6B-4BC8-9006-2712C9A0B6E6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39" creationId="{6DE6A474-2FA0-4434-945E-91239D4B1B6B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40" creationId="{94935695-BF88-423C-8139-1F461F98A4A8}"/>
          </ac:spMkLst>
        </pc:spChg>
        <pc:spChg chg="add mod or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41" creationId="{B32DF417-9C48-40A4-BB52-16492CFF1031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42" creationId="{3F8E700C-B665-4CF6-BBB7-4253C7E7897E}"/>
          </ac:spMkLst>
        </pc:spChg>
        <pc:spChg chg="add del">
          <ac:chgData name="Clara Devouassoux" userId="a23e31fd-c417-4ead-9f8a-853a7a28759c" providerId="ADAL" clId="{BB804219-1C7F-41E5-8FCB-8160F296D397}" dt="2021-07-05T14:49:26.184" v="297" actId="478"/>
          <ac:spMkLst>
            <pc:docMk/>
            <pc:sldMk cId="3955293794" sldId="1430"/>
            <ac:spMk id="43" creationId="{42302F91-13D1-4305-90DE-AF770BF320DE}"/>
          </ac:spMkLst>
        </pc:spChg>
        <pc:spChg chg="add del">
          <ac:chgData name="Clara Devouassoux" userId="a23e31fd-c417-4ead-9f8a-853a7a28759c" providerId="ADAL" clId="{BB804219-1C7F-41E5-8FCB-8160F296D397}" dt="2021-07-05T14:49:47.715" v="299" actId="478"/>
          <ac:spMkLst>
            <pc:docMk/>
            <pc:sldMk cId="3955293794" sldId="1430"/>
            <ac:spMk id="44" creationId="{1D6E4E25-F56A-465D-ACF5-5DBC4B5C0220}"/>
          </ac:spMkLst>
        </pc:spChg>
        <pc:spChg chg="add mod">
          <ac:chgData name="Clara Devouassoux" userId="a23e31fd-c417-4ead-9f8a-853a7a28759c" providerId="ADAL" clId="{BB804219-1C7F-41E5-8FCB-8160F296D397}" dt="2021-07-05T14:58:29.871" v="352" actId="207"/>
          <ac:spMkLst>
            <pc:docMk/>
            <pc:sldMk cId="3955293794" sldId="1430"/>
            <ac:spMk id="45" creationId="{AF2A9748-B7CB-4B0C-B103-190CA6353552}"/>
          </ac:spMkLst>
        </pc:spChg>
        <pc:spChg chg="add mod">
          <ac:chgData name="Clara Devouassoux" userId="a23e31fd-c417-4ead-9f8a-853a7a28759c" providerId="ADAL" clId="{BB804219-1C7F-41E5-8FCB-8160F296D397}" dt="2021-07-05T14:58:26.547" v="351" actId="207"/>
          <ac:spMkLst>
            <pc:docMk/>
            <pc:sldMk cId="3955293794" sldId="1430"/>
            <ac:spMk id="46" creationId="{B6DC1243-D26C-4E1C-8968-8F05199D9F96}"/>
          </ac:spMkLst>
        </pc:spChg>
        <pc:spChg chg="add mod">
          <ac:chgData name="Clara Devouassoux" userId="a23e31fd-c417-4ead-9f8a-853a7a28759c" providerId="ADAL" clId="{BB804219-1C7F-41E5-8FCB-8160F296D397}" dt="2021-07-05T14:56:43.787" v="334" actId="2085"/>
          <ac:spMkLst>
            <pc:docMk/>
            <pc:sldMk cId="3955293794" sldId="1430"/>
            <ac:spMk id="47" creationId="{A4D7FA52-296B-4B5B-81EE-9D4CDC09988A}"/>
          </ac:spMkLst>
        </pc:spChg>
        <pc:spChg chg="add mod">
          <ac:chgData name="Clara Devouassoux" userId="a23e31fd-c417-4ead-9f8a-853a7a28759c" providerId="ADAL" clId="{BB804219-1C7F-41E5-8FCB-8160F296D397}" dt="2021-07-05T14:59:02.455" v="362" actId="207"/>
          <ac:spMkLst>
            <pc:docMk/>
            <pc:sldMk cId="3955293794" sldId="1430"/>
            <ac:spMk id="48" creationId="{A424D9CD-C3BA-4D61-9527-E16859B1CA16}"/>
          </ac:spMkLst>
        </pc:spChg>
        <pc:spChg chg="add mod">
          <ac:chgData name="Clara Devouassoux" userId="a23e31fd-c417-4ead-9f8a-853a7a28759c" providerId="ADAL" clId="{BB804219-1C7F-41E5-8FCB-8160F296D397}" dt="2021-07-05T14:59:05.864" v="363" actId="207"/>
          <ac:spMkLst>
            <pc:docMk/>
            <pc:sldMk cId="3955293794" sldId="1430"/>
            <ac:spMk id="49" creationId="{DD26D67C-2671-40A3-8FFD-4765EA7B7E33}"/>
          </ac:spMkLst>
        </pc:spChg>
        <pc:spChg chg="add mod">
          <ac:chgData name="Clara Devouassoux" userId="a23e31fd-c417-4ead-9f8a-853a7a28759c" providerId="ADAL" clId="{BB804219-1C7F-41E5-8FCB-8160F296D397}" dt="2021-07-05T14:58:59.074" v="361" actId="207"/>
          <ac:spMkLst>
            <pc:docMk/>
            <pc:sldMk cId="3955293794" sldId="1430"/>
            <ac:spMk id="50" creationId="{E09F445C-8A33-4185-99BD-AE3A676A9C44}"/>
          </ac:spMkLst>
        </pc:spChg>
        <pc:spChg chg="add mod">
          <ac:chgData name="Clara Devouassoux" userId="a23e31fd-c417-4ead-9f8a-853a7a28759c" providerId="ADAL" clId="{BB804219-1C7F-41E5-8FCB-8160F296D397}" dt="2021-07-05T14:59:25.312" v="367" actId="207"/>
          <ac:spMkLst>
            <pc:docMk/>
            <pc:sldMk cId="3955293794" sldId="1430"/>
            <ac:spMk id="51" creationId="{CF973990-5CBA-4FEA-BA10-365CF0FA6112}"/>
          </ac:spMkLst>
        </pc:spChg>
        <pc:spChg chg="add mod">
          <ac:chgData name="Clara Devouassoux" userId="a23e31fd-c417-4ead-9f8a-853a7a28759c" providerId="ADAL" clId="{BB804219-1C7F-41E5-8FCB-8160F296D397}" dt="2021-07-05T14:56:43.787" v="334" actId="2085"/>
          <ac:spMkLst>
            <pc:docMk/>
            <pc:sldMk cId="3955293794" sldId="1430"/>
            <ac:spMk id="52" creationId="{196B866A-B0F1-4F63-8ADD-577E0590E079}"/>
          </ac:spMkLst>
        </pc:spChg>
        <pc:spChg chg="add mod">
          <ac:chgData name="Clara Devouassoux" userId="a23e31fd-c417-4ead-9f8a-853a7a28759c" providerId="ADAL" clId="{BB804219-1C7F-41E5-8FCB-8160F296D397}" dt="2021-07-05T14:58:53.847" v="360" actId="207"/>
          <ac:spMkLst>
            <pc:docMk/>
            <pc:sldMk cId="3955293794" sldId="1430"/>
            <ac:spMk id="53" creationId="{1A7D49AF-AEF5-4FBB-A605-C7B0B29D26B9}"/>
          </ac:spMkLst>
        </pc:spChg>
        <pc:spChg chg="add mod">
          <ac:chgData name="Clara Devouassoux" userId="a23e31fd-c417-4ead-9f8a-853a7a28759c" providerId="ADAL" clId="{BB804219-1C7F-41E5-8FCB-8160F296D397}" dt="2021-07-05T14:59:17.746" v="365" actId="207"/>
          <ac:spMkLst>
            <pc:docMk/>
            <pc:sldMk cId="3955293794" sldId="1430"/>
            <ac:spMk id="54" creationId="{B15FB6D2-C9B0-4F81-9F20-59681E87268F}"/>
          </ac:spMkLst>
        </pc:spChg>
        <pc:spChg chg="add mod">
          <ac:chgData name="Clara Devouassoux" userId="a23e31fd-c417-4ead-9f8a-853a7a28759c" providerId="ADAL" clId="{BB804219-1C7F-41E5-8FCB-8160F296D397}" dt="2021-07-05T14:58:09.872" v="347" actId="207"/>
          <ac:spMkLst>
            <pc:docMk/>
            <pc:sldMk cId="3955293794" sldId="1430"/>
            <ac:spMk id="55" creationId="{013DE71D-81CD-485D-A9B3-5D47B8ABBFFE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56" creationId="{E97CD3BE-5B7D-4DE3-9033-C6772059A6C6}"/>
          </ac:spMkLst>
        </pc:spChg>
        <pc:spChg chg="add mod">
          <ac:chgData name="Clara Devouassoux" userId="a23e31fd-c417-4ead-9f8a-853a7a28759c" providerId="ADAL" clId="{BB804219-1C7F-41E5-8FCB-8160F296D397}" dt="2021-07-05T14:57:48.776" v="343" actId="207"/>
          <ac:spMkLst>
            <pc:docMk/>
            <pc:sldMk cId="3955293794" sldId="1430"/>
            <ac:spMk id="57" creationId="{BE07EBA8-FBC0-4616-B4AA-B3CEDDF5B89F}"/>
          </ac:spMkLst>
        </pc:spChg>
        <pc:spChg chg="add mod">
          <ac:chgData name="Clara Devouassoux" userId="a23e31fd-c417-4ead-9f8a-853a7a28759c" providerId="ADAL" clId="{BB804219-1C7F-41E5-8FCB-8160F296D397}" dt="2021-07-05T14:58:35.832" v="354" actId="207"/>
          <ac:spMkLst>
            <pc:docMk/>
            <pc:sldMk cId="3955293794" sldId="1430"/>
            <ac:spMk id="58" creationId="{EB49755B-1551-4708-863A-F836EB4F5CFA}"/>
          </ac:spMkLst>
        </pc:spChg>
        <pc:spChg chg="add mod">
          <ac:chgData name="Clara Devouassoux" userId="a23e31fd-c417-4ead-9f8a-853a7a28759c" providerId="ADAL" clId="{BB804219-1C7F-41E5-8FCB-8160F296D397}" dt="2021-07-05T14:58:40.335" v="356" actId="207"/>
          <ac:spMkLst>
            <pc:docMk/>
            <pc:sldMk cId="3955293794" sldId="1430"/>
            <ac:spMk id="59" creationId="{50C7FA5F-4B60-4F39-AFA2-EC0F20827925}"/>
          </ac:spMkLst>
        </pc:spChg>
        <pc:spChg chg="add del">
          <ac:chgData name="Clara Devouassoux" userId="a23e31fd-c417-4ead-9f8a-853a7a28759c" providerId="ADAL" clId="{BB804219-1C7F-41E5-8FCB-8160F296D397}" dt="2021-07-05T14:55:37.395" v="332" actId="478"/>
          <ac:spMkLst>
            <pc:docMk/>
            <pc:sldMk cId="3955293794" sldId="1430"/>
            <ac:spMk id="60" creationId="{3D240DDF-5713-40C0-B8D7-C842620EB4BB}"/>
          </ac:spMkLst>
        </pc:spChg>
        <pc:spChg chg="add mod">
          <ac:chgData name="Clara Devouassoux" userId="a23e31fd-c417-4ead-9f8a-853a7a28759c" providerId="ADAL" clId="{BB804219-1C7F-41E5-8FCB-8160F296D397}" dt="2021-07-05T14:58:38.088" v="355" actId="207"/>
          <ac:spMkLst>
            <pc:docMk/>
            <pc:sldMk cId="3955293794" sldId="1430"/>
            <ac:spMk id="61" creationId="{65247858-4E3E-4D46-B867-B1E8EA0A4284}"/>
          </ac:spMkLst>
        </pc:spChg>
        <pc:picChg chg="add mod">
          <ac:chgData name="Clara Devouassoux" userId="a23e31fd-c417-4ead-9f8a-853a7a28759c" providerId="ADAL" clId="{BB804219-1C7F-41E5-8FCB-8160F296D397}" dt="2021-07-05T15:00:38.873" v="369" actId="1366"/>
          <ac:picMkLst>
            <pc:docMk/>
            <pc:sldMk cId="3955293794" sldId="1430"/>
            <ac:picMk id="5" creationId="{FA49925D-6084-41C3-B0BD-D5A40C097866}"/>
          </ac:picMkLst>
        </pc:picChg>
      </pc:sldChg>
    </pc:docChg>
  </pc:docChgLst>
  <pc:docChgLst>
    <pc:chgData name="Clara Devouassoux" userId="a23e31fd-c417-4ead-9f8a-853a7a28759c" providerId="ADAL" clId="{290AB86E-5A7E-4F6C-95D1-327DE818B9DC}"/>
    <pc:docChg chg="undo custSel addSld delSld modSld">
      <pc:chgData name="Clara Devouassoux" userId="a23e31fd-c417-4ead-9f8a-853a7a28759c" providerId="ADAL" clId="{290AB86E-5A7E-4F6C-95D1-327DE818B9DC}" dt="2021-07-09T13:36:30.018" v="2729" actId="207"/>
      <pc:docMkLst>
        <pc:docMk/>
      </pc:docMkLst>
      <pc:sldChg chg="addSp delSp modSp mod">
        <pc:chgData name="Clara Devouassoux" userId="a23e31fd-c417-4ead-9f8a-853a7a28759c" providerId="ADAL" clId="{290AB86E-5A7E-4F6C-95D1-327DE818B9DC}" dt="2021-07-09T10:44:04.216" v="2542"/>
        <pc:sldMkLst>
          <pc:docMk/>
          <pc:sldMk cId="2807475346" sldId="1418"/>
        </pc:sldMkLst>
        <pc:spChg chg="mod">
          <ac:chgData name="Clara Devouassoux" userId="a23e31fd-c417-4ead-9f8a-853a7a28759c" providerId="ADAL" clId="{290AB86E-5A7E-4F6C-95D1-327DE818B9DC}" dt="2021-07-09T10:36:58.650" v="2468" actId="2711"/>
          <ac:spMkLst>
            <pc:docMk/>
            <pc:sldMk cId="2807475346" sldId="1418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3" creationId="{AF11DE71-C157-4F25-8203-14B724E6B8B7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2807475346" sldId="1418"/>
            <ac:spMk id="4" creationId="{09651F48-24BF-4F86-803A-00A19E36A39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5" creationId="{CAB8D110-EE35-49E0-B540-A96E7464344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6" creationId="{E3AA0A55-833E-44BA-95E6-E806F58D188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7" creationId="{8252533B-8A86-410A-BD6B-C698CCCDE9FC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2" creationId="{284B7A8B-B6F9-4C1B-A73A-8D3FFA75CE2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3" creationId="{696FB970-C2BC-4F45-A89F-0914DEEC4AE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4" creationId="{DB5318E2-FB6E-4B41-AD4A-82FFBFBA760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5" creationId="{F441874E-8A5D-4F33-939A-D37CD02A3FC6}"/>
          </ac:spMkLst>
        </pc:spChg>
        <pc:spChg chg="add del mod">
          <ac:chgData name="Clara Devouassoux" userId="a23e31fd-c417-4ead-9f8a-853a7a28759c" providerId="ADAL" clId="{290AB86E-5A7E-4F6C-95D1-327DE818B9DC}" dt="2021-07-09T08:19:27.730" v="500" actId="478"/>
          <ac:spMkLst>
            <pc:docMk/>
            <pc:sldMk cId="2807475346" sldId="1418"/>
            <ac:spMk id="106" creationId="{DBAEC05D-4B56-4797-A423-9A8E2181BB0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7" creationId="{AB8388B9-CAB2-42CC-9B8F-55DB0880D32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8" creationId="{2FF22FD7-833C-4B26-B5F4-D79B3A4F250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09" creationId="{10DF6005-2B44-4E08-855A-E204152FF2D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0" creationId="{C7C60739-E450-4160-A435-C19F2FE7C50F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1" creationId="{0C8C723F-8D30-4536-A4D5-E6B6449C295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2" creationId="{A04B2AF6-EAA4-49B5-8D24-F0504FFCE54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3" creationId="{034D2EDC-D7F4-4C99-87EE-7E0100FE273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4" creationId="{AF71F28B-9BA6-483A-B89F-3CF51F47C5A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5" creationId="{509F0EAA-4526-4CC2-9517-7FAAFFFF3E4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6" creationId="{B6479D43-9B7D-4309-9FAD-53EA89951A7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7" creationId="{78DD331D-C284-4CC0-B2B3-871B65F4D40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8" creationId="{9EF03572-CE8D-447F-83B0-2F1D53E7698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19" creationId="{60119A04-741C-483A-AC8A-5FD9FB30B1B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0" creationId="{72B138FA-FD88-4C89-95C5-54C5E946B34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1" creationId="{F26FE379-49A3-4A40-AF41-40D5FEB2D34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2" creationId="{7B441784-47D6-40DA-A399-747E49D3FB4F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3" creationId="{B937900A-BF76-42FF-ACF6-AE452E8F504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4" creationId="{9B01E578-6EA7-420A-B733-9F7A24DDBE5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5" creationId="{B02F894A-2218-44EB-8958-1C8BADCFE57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6" creationId="{C4A73799-822A-4C32-AB6C-C2C26604BFFE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7" creationId="{3773B1D3-298C-4B3A-948E-EF9BA90960F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8" creationId="{60FFFFAD-2865-4B96-9101-E8A4F864EF9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29" creationId="{57DEDC91-5028-443E-8A77-529E238C694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0" creationId="{FEB48C5B-5189-4D81-B360-84D294B2F8E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1" creationId="{BD5B7629-5D7B-4743-ABA6-9E0340B3B41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2" creationId="{289264AA-BF52-4A99-80F8-09A7425B8B9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3" creationId="{7B03ADF6-C9FC-4A8F-B44D-11D0AA9D0A3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4" creationId="{C095AC54-B0C8-42ED-AF16-B500B3AC1BA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5" creationId="{4D42F755-E360-41DF-B579-E0780056123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6" creationId="{F3EF5C77-947C-4823-9653-B62EAFE9F7D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7" creationId="{A6B93C5E-9FAD-46C1-A3E3-FF4ED8B07945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8" creationId="{AE504B3C-AB8E-4AFA-870A-8691DE0D8DD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39" creationId="{2E21A422-9448-4789-8458-358DBEF7800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0" creationId="{2C8AA515-4779-4578-9A80-4CC057945D15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1" creationId="{5E8B3CEF-8648-40C3-8895-67B2CA17640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2" creationId="{05FE667E-1E63-4706-B9DD-57633BA78C9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3" creationId="{17EF72F3-644B-4AA3-B4B0-6DE7E2E6324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4" creationId="{D90FE2AB-AEDE-4DC7-AED3-58BD263E75B1}"/>
          </ac:spMkLst>
        </pc:spChg>
        <pc:spChg chg="add del mod">
          <ac:chgData name="Clara Devouassoux" userId="a23e31fd-c417-4ead-9f8a-853a7a28759c" providerId="ADAL" clId="{290AB86E-5A7E-4F6C-95D1-327DE818B9DC}" dt="2021-07-09T08:34:53.706" v="718" actId="478"/>
          <ac:spMkLst>
            <pc:docMk/>
            <pc:sldMk cId="2807475346" sldId="1418"/>
            <ac:spMk id="145" creationId="{1D5C3CF2-B9C3-4339-8BF3-266C119C456C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6" creationId="{67BAFA6C-9752-49D3-922B-E2B0EDDD8BD7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7" creationId="{03850F31-C0F8-4DDD-9754-41BE298DA94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8" creationId="{B7B96E4B-08AA-4F88-BCC2-A09DA8D31E7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49" creationId="{A6FFAC60-7185-4B0B-881C-894C33BFF23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0" creationId="{B453AB70-C256-4083-83C1-AC0A579BC45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1" creationId="{D2387189-672D-430F-B13D-6EEF6D0CA5D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2" creationId="{1E32442A-BBF8-47F4-870F-9D30D08B890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3" creationId="{6E2D9233-9DC9-493E-8E3D-BBC22E1A16B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4" creationId="{2FACA0FC-76BA-4966-98B9-2516663529E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5" creationId="{6FE7361D-41A8-4C0E-9B80-78D079558FF0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6" creationId="{7FFD122E-A230-403B-9543-7724DDED212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7" creationId="{AF365DBF-FB08-46D8-8BFC-B94E320FCC4F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8" creationId="{634198C2-3A89-4007-8F10-DDD77498F52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59" creationId="{ECF4BDB7-AF43-4813-9AE9-465295CFC0C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0" creationId="{2A48F59C-C50F-4AE2-8CCD-7A5682A54FA6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1" creationId="{8CCD2D8A-7161-4948-B589-41ACFB3F8DB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2" creationId="{A71457E3-B062-4D06-81E7-9B19854213D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3" creationId="{5A1AD80E-47D3-44FC-8728-EB868B216F7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4" creationId="{62E07D96-6BAC-499C-A40F-1DDD4CE02FAF}"/>
          </ac:spMkLst>
        </pc:spChg>
        <pc:spChg chg="add del mod">
          <ac:chgData name="Clara Devouassoux" userId="a23e31fd-c417-4ead-9f8a-853a7a28759c" providerId="ADAL" clId="{290AB86E-5A7E-4F6C-95D1-327DE818B9DC}" dt="2021-07-09T08:49:08.604" v="884" actId="478"/>
          <ac:spMkLst>
            <pc:docMk/>
            <pc:sldMk cId="2807475346" sldId="1418"/>
            <ac:spMk id="165" creationId="{1D57C877-6915-4D39-B011-BADCD1F2204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6" creationId="{9186A694-7F4E-4D8E-983B-DB4D9F527BB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7" creationId="{E21E8FC3-C344-4445-B8E5-19EDEE4EBEE4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8" creationId="{90E10A69-812A-4F4A-90C0-2B099AF8583B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69" creationId="{F5FD3FC4-552A-4801-900A-503910E88B5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0" creationId="{1A075D41-6ED6-44BA-A427-78C6029068CA}"/>
          </ac:spMkLst>
        </pc:spChg>
        <pc:spChg chg="add mod or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1" creationId="{D66F00B3-8AB7-41E6-B33E-6041A91C80D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2" creationId="{E11CC21D-6729-4DF2-A5A1-FB53BBF265D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3" creationId="{15CB5034-DCED-4555-90CB-54B5BCCBA77A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4" creationId="{6B484511-B127-4378-ABDD-6125FCFC34B1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5" creationId="{8A80E645-1081-49EE-93CB-0B80B9602A4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6" creationId="{5DE7232A-95D7-4DA4-A628-CB236A5CBA3D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7" creationId="{7D766A31-1BAF-43F7-93FE-42CEF7D86C6C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8" creationId="{260154B5-A0EF-4315-9846-B127CC64719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79" creationId="{CA289C47-0D97-4629-B293-B467FB301673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0" creationId="{274FE713-0F3C-4DDB-9BE6-41653AB2BCC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1" creationId="{66CEADBB-3AA6-4BAD-B38E-EE2856B1CBD9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2" creationId="{D8896E84-2521-4371-AC2B-54EA164179B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3" creationId="{99ECA7C7-F329-4AFC-A758-732B4A975702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4" creationId="{DBEE09DB-2B7D-486F-AC7F-4DC17A39EEA8}"/>
          </ac:spMkLst>
        </pc:spChg>
        <pc:spChg chg="add mod">
          <ac:chgData name="Clara Devouassoux" userId="a23e31fd-c417-4ead-9f8a-853a7a28759c" providerId="ADAL" clId="{290AB86E-5A7E-4F6C-95D1-327DE818B9DC}" dt="2021-07-09T10:42:24.771" v="2526" actId="164"/>
          <ac:spMkLst>
            <pc:docMk/>
            <pc:sldMk cId="2807475346" sldId="1418"/>
            <ac:spMk id="185" creationId="{58D808C2-B92B-4552-BDCB-FDC1C8194578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6" creationId="{B8D8A9CA-B470-41A3-A916-E594AD842A7B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7" creationId="{B7C3DBDB-28A3-4CBC-A8E7-6372F967E6DE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8" creationId="{3DD13398-ED3D-4D63-B2E1-745F4C852625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89" creationId="{A2DE2C49-820D-4C96-9CA1-BA08D7603C22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90" creationId="{4E353075-94BC-490E-B805-4B2E56DC9790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91" creationId="{0A776C55-6B63-4493-BA9D-A803166B2E75}"/>
          </ac:spMkLst>
        </pc:spChg>
        <pc:spChg chg="add mod">
          <ac:chgData name="Clara Devouassoux" userId="a23e31fd-c417-4ead-9f8a-853a7a28759c" providerId="ADAL" clId="{290AB86E-5A7E-4F6C-95D1-327DE818B9DC}" dt="2021-07-09T10:42:09.027" v="2525" actId="164"/>
          <ac:spMkLst>
            <pc:docMk/>
            <pc:sldMk cId="2807475346" sldId="1418"/>
            <ac:spMk id="192" creationId="{38F5FF55-611F-4A41-ADCD-6F4BB63C9490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6" creationId="{5E2460E4-E9AD-4DAC-BE07-F8043FD4F8EE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7" creationId="{936F0695-86C2-4F22-9F36-C2ED2A57EBF9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8" creationId="{703CF36E-D2DD-4D98-909B-DC1D6B03F3ED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199" creationId="{7221FED1-B1D9-4317-8409-6810E0565CB7}"/>
          </ac:spMkLst>
        </pc:spChg>
        <pc:spChg chg="mod">
          <ac:chgData name="Clara Devouassoux" userId="a23e31fd-c417-4ead-9f8a-853a7a28759c" providerId="ADAL" clId="{290AB86E-5A7E-4F6C-95D1-327DE818B9DC}" dt="2021-07-09T10:44:04.216" v="2542"/>
          <ac:spMkLst>
            <pc:docMk/>
            <pc:sldMk cId="2807475346" sldId="1418"/>
            <ac:spMk id="200" creationId="{AA1BCF61-7819-4E36-A1C4-7E940B9ED062}"/>
          </ac:spMkLst>
        </pc:spChg>
        <pc:grpChg chg="mod">
          <ac:chgData name="Clara Devouassoux" userId="a23e31fd-c417-4ead-9f8a-853a7a28759c" providerId="ADAL" clId="{290AB86E-5A7E-4F6C-95D1-327DE818B9DC}" dt="2021-07-09T10:42:24.771" v="2526" actId="164"/>
          <ac:grpSpMkLst>
            <pc:docMk/>
            <pc:sldMk cId="2807475346" sldId="1418"/>
            <ac:grpSpMk id="8" creationId="{FC991824-FB75-47E7-908B-21974D9F9835}"/>
          </ac:grpSpMkLst>
        </pc:grpChg>
        <pc:grpChg chg="add del mod">
          <ac:chgData name="Clara Devouassoux" userId="a23e31fd-c417-4ead-9f8a-853a7a28759c" providerId="ADAL" clId="{290AB86E-5A7E-4F6C-95D1-327DE818B9DC}" dt="2021-07-09T10:44:02.931" v="2541" actId="478"/>
          <ac:grpSpMkLst>
            <pc:docMk/>
            <pc:sldMk cId="2807475346" sldId="1418"/>
            <ac:grpSpMk id="193" creationId="{0AB94BB8-C353-492D-81AF-DE59C2A98D2B}"/>
          </ac:grpSpMkLst>
        </pc:grpChg>
        <pc:grpChg chg="add mod">
          <ac:chgData name="Clara Devouassoux" userId="a23e31fd-c417-4ead-9f8a-853a7a28759c" providerId="ADAL" clId="{290AB86E-5A7E-4F6C-95D1-327DE818B9DC}" dt="2021-07-09T10:42:30.851" v="2527" actId="1076"/>
          <ac:grpSpMkLst>
            <pc:docMk/>
            <pc:sldMk cId="2807475346" sldId="1418"/>
            <ac:grpSpMk id="194" creationId="{E7C52DD5-A9E1-479A-9268-A5FFE9F002DF}"/>
          </ac:grpSpMkLst>
        </pc:grpChg>
        <pc:grpChg chg="add mod">
          <ac:chgData name="Clara Devouassoux" userId="a23e31fd-c417-4ead-9f8a-853a7a28759c" providerId="ADAL" clId="{290AB86E-5A7E-4F6C-95D1-327DE818B9DC}" dt="2021-07-09T10:44:04.216" v="2542"/>
          <ac:grpSpMkLst>
            <pc:docMk/>
            <pc:sldMk cId="2807475346" sldId="1418"/>
            <ac:grpSpMk id="195" creationId="{1E8FA916-6132-4F15-B623-B5E627FE9BFA}"/>
          </ac:grpSpMkLst>
        </pc:grpChg>
      </pc:sldChg>
      <pc:sldChg chg="del">
        <pc:chgData name="Clara Devouassoux" userId="a23e31fd-c417-4ead-9f8a-853a7a28759c" providerId="ADAL" clId="{290AB86E-5A7E-4F6C-95D1-327DE818B9DC}" dt="2021-07-08T16:34:39.721" v="0" actId="47"/>
        <pc:sldMkLst>
          <pc:docMk/>
          <pc:sldMk cId="4075150606" sldId="1419"/>
        </pc:sldMkLst>
      </pc:sldChg>
      <pc:sldChg chg="addSp delSp modSp mod">
        <pc:chgData name="Clara Devouassoux" userId="a23e31fd-c417-4ead-9f8a-853a7a28759c" providerId="ADAL" clId="{290AB86E-5A7E-4F6C-95D1-327DE818B9DC}" dt="2021-07-09T10:44:17.233" v="2544" actId="2711"/>
        <pc:sldMkLst>
          <pc:docMk/>
          <pc:sldMk cId="3245973686" sldId="1420"/>
        </pc:sldMkLst>
        <pc:spChg chg="mod ord">
          <ac:chgData name="Clara Devouassoux" userId="a23e31fd-c417-4ead-9f8a-853a7a28759c" providerId="ADAL" clId="{290AB86E-5A7E-4F6C-95D1-327DE818B9DC}" dt="2021-07-09T10:44:17.233" v="2544" actId="2711"/>
          <ac:spMkLst>
            <pc:docMk/>
            <pc:sldMk cId="3245973686" sldId="1420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3" creationId="{C721CEDB-CC48-45AD-B303-4F66A3D51016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245973686" sldId="1420"/>
            <ac:spMk id="4" creationId="{09651F48-24BF-4F86-803A-00A19E36A392}"/>
          </ac:spMkLst>
        </pc:spChg>
        <pc:spChg chg="mod">
          <ac:chgData name="Clara Devouassoux" userId="a23e31fd-c417-4ead-9f8a-853a7a28759c" providerId="ADAL" clId="{290AB86E-5A7E-4F6C-95D1-327DE818B9DC}" dt="2021-07-09T09:04:06.638" v="1083" actId="207"/>
          <ac:spMkLst>
            <pc:docMk/>
            <pc:sldMk cId="3245973686" sldId="1420"/>
            <ac:spMk id="28" creationId="{39ACD106-274A-4C78-B95D-29DDA70710F2}"/>
          </ac:spMkLst>
        </pc:spChg>
        <pc:spChg chg="mod">
          <ac:chgData name="Clara Devouassoux" userId="a23e31fd-c417-4ead-9f8a-853a7a28759c" providerId="ADAL" clId="{290AB86E-5A7E-4F6C-95D1-327DE818B9DC}" dt="2021-07-09T09:12:30.332" v="1248" actId="207"/>
          <ac:spMkLst>
            <pc:docMk/>
            <pc:sldMk cId="3245973686" sldId="1420"/>
            <ac:spMk id="31" creationId="{2B274DDB-5437-4EA5-AA8D-57907B2340E6}"/>
          </ac:spMkLst>
        </pc:spChg>
        <pc:spChg chg="mod">
          <ac:chgData name="Clara Devouassoux" userId="a23e31fd-c417-4ead-9f8a-853a7a28759c" providerId="ADAL" clId="{290AB86E-5A7E-4F6C-95D1-327DE818B9DC}" dt="2021-07-09T09:03:39.593" v="1068" actId="207"/>
          <ac:spMkLst>
            <pc:docMk/>
            <pc:sldMk cId="3245973686" sldId="1420"/>
            <ac:spMk id="41" creationId="{472FA06A-9A60-4690-BFEC-AD0BE7D74FC4}"/>
          </ac:spMkLst>
        </pc:spChg>
        <pc:spChg chg="mod">
          <ac:chgData name="Clara Devouassoux" userId="a23e31fd-c417-4ead-9f8a-853a7a28759c" providerId="ADAL" clId="{290AB86E-5A7E-4F6C-95D1-327DE818B9DC}" dt="2021-07-09T09:06:22.553" v="1127" actId="207"/>
          <ac:spMkLst>
            <pc:docMk/>
            <pc:sldMk cId="3245973686" sldId="1420"/>
            <ac:spMk id="59" creationId="{BB384555-2981-4105-8D28-1C620566BAA1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3" creationId="{C3D70CB8-99F3-407C-82F9-E2AB8BF59F0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4" creationId="{AC732B55-D4DD-4DBB-865B-BEA5A424BD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5" creationId="{BCFEEA47-949E-4D5A-94E5-4B47F848984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6" creationId="{43D235FA-2B9D-472B-B722-85BC72257CB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7" creationId="{8F6EF7E8-4109-4E4B-AB89-2AF2088B70EE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8" creationId="{BFE57CF9-D50D-4478-BC91-E876B8B86D6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19" creationId="{AB7B3299-71FC-4140-B8B2-8E2E1A496C6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0" creationId="{AFAE52E1-087D-47E5-ABDC-2FF36C51B6D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1" creationId="{08A07947-A5D3-4072-9BF8-E74D078D83B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2" creationId="{6510B4F5-7570-405E-8636-46525DAF3DF0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3" creationId="{34815BE1-ABF5-4DE1-9461-906F98396D2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4" creationId="{F3A58EDB-EC5C-47D0-A233-0C666358276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5" creationId="{74542685-ECFA-40DF-93A8-28B3EE2196D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6" creationId="{066BCD89-5F4D-415A-8722-4B332E55058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7" creationId="{C468594D-249D-4097-8D0E-829DFFB4AFC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8" creationId="{B039DC29-4759-4C76-B045-3488AEBFAED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29" creationId="{20660DF7-5E8F-4AB8-AFE3-A49DCABC39F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0" creationId="{773ED230-7285-4121-ADAB-E1D9370D37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1" creationId="{AE83C82E-57F3-4321-BFE9-BE03554E14E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2" creationId="{EB95EC4B-6FB6-4134-A6B7-6210546F1B0C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3" creationId="{94F5094A-4D57-4078-91B2-BA5F59B2C9A0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4" creationId="{EF16AA96-86DA-4885-9AD9-FC294A3526E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5" creationId="{EC3195A5-D39D-488F-A4F2-E36361D7900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6" creationId="{36E02DBA-1075-4024-B098-025B90D9222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7" creationId="{450F9A81-5F67-495E-910E-01FE3D4444C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8" creationId="{6BC36193-85A6-4E2A-8983-0632F53E776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39" creationId="{8ED33593-5896-4B19-BDF1-E6455BD4287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0" creationId="{CCEFB64D-A169-466D-B965-D6FD07ADBF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1" creationId="{7241F7B5-D7A6-4D57-BBF2-264ABA2CBD8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2" creationId="{5B1DE44E-4B55-4C01-B3B0-CBB5B191028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3" creationId="{90D29806-9398-4A23-BF21-700654FEB5A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4" creationId="{935884CA-C9A9-484C-8E74-1C9103377C3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5" creationId="{CFDD1B55-7541-4050-910A-F7FE324161E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6" creationId="{B91E0CB1-D275-4737-9855-4677C4BF184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7" creationId="{015C86AE-A57A-49AC-B6FB-73936513FFA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8" creationId="{5A661F0D-BE5B-4F90-8FA7-25296087331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49" creationId="{54D14AA9-FA58-4956-B9F3-B68C9F5B00B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0" creationId="{7B494F54-BA47-499F-882A-8807942C799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1" creationId="{9F286F54-7318-447B-87ED-A69F4A622BA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2" creationId="{6E7C615C-0E09-4294-8BF7-BE034054235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3" creationId="{386BF14B-5390-4B90-89F6-3B56ABA8F03E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4" creationId="{5E4F1EA3-83B8-4DA2-AE38-77AD5E796BF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5" creationId="{CBC35FA2-2DB4-4EAF-A387-B32B4A55AAC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6" creationId="{F6052E54-64DD-4CB2-B137-C20994CDA15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7" creationId="{D24EEABA-87B3-437D-9FB9-C14AAD70BFA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8" creationId="{B169F7D1-5B02-49E3-8545-49AEABF84AF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59" creationId="{CE62812F-3804-49C4-85CC-59B9A3A63221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0" creationId="{B7446DCA-20AD-4C40-8648-4958AE628D0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1" creationId="{62DB3B62-7B07-4A4E-A327-AC1F2D1FC64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2" creationId="{E3F62AD4-B858-4097-9DA2-90A3A65E8F1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3" creationId="{8B2B5CBA-FCB7-421A-BA34-5E4017C880A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4" creationId="{089AFCEC-D3EB-4C7E-8A8B-5B84BB2995B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5" creationId="{58B64FA2-736D-436A-9249-E2A38B258BF7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6" creationId="{8DBEC831-3888-44D5-B1D3-C4D18EDCEEC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7" creationId="{B924D0B3-2526-4956-8FFA-71C806F56303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8" creationId="{839BE246-B79D-4B89-9E63-CFC284D1F5EF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69" creationId="{A97FD50D-6435-4C6C-8588-0721AF04AC3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0" creationId="{F124F715-F29B-4497-AAE6-F1628BC89CC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1" creationId="{DD9A10AA-F3FE-4B4B-9585-8399E5FEBBD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2" creationId="{543D8343-0DE2-42F9-849D-ED49E531DB08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3" creationId="{C57B227D-6B8F-4129-ABAC-11A1988AA29E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4" creationId="{B1D175E9-B515-4359-968B-7B9E59ECBED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5" creationId="{51F3B732-24A6-4D7C-8480-2519298AE2D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6" creationId="{FF728AF1-EB66-401B-8648-85380A933F0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7" creationId="{1F0677D3-91AD-4565-A711-3889E626AFF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8" creationId="{516FDA40-FB98-453F-8413-3BAC9BAA9FB6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79" creationId="{8D3727C0-382E-496E-9D16-F34E5BC0B23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0" creationId="{CF653F21-DEE1-43CD-AFFA-ACD2A7E958E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1" creationId="{DE7C4841-3E6B-4A07-9A6F-33DA8C1AF3B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2" creationId="{0385B0E1-F4D0-4D2D-B386-25C9EAEF5E6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3" creationId="{7AE13BC7-D8C1-4876-A36A-5BDD028D7989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4" creationId="{506D4F9C-28C4-4596-BD7F-262CC34FE3A5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5" creationId="{AA4A0C8B-19F0-4CC1-A44E-6BFB1469C1CA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6" creationId="{2E2E7E45-5CB1-4640-8E73-14BFC5430E2D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7" creationId="{D4136097-7EAF-41D3-85B3-80C641B033B2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8" creationId="{BB4C7282-3589-4C13-8858-099A3A277234}"/>
          </ac:spMkLst>
        </pc:spChg>
        <pc:spChg chg="add mod">
          <ac:chgData name="Clara Devouassoux" userId="a23e31fd-c417-4ead-9f8a-853a7a28759c" providerId="ADAL" clId="{290AB86E-5A7E-4F6C-95D1-327DE818B9DC}" dt="2021-07-09T10:42:52.647" v="2529" actId="164"/>
          <ac:spMkLst>
            <pc:docMk/>
            <pc:sldMk cId="3245973686" sldId="1420"/>
            <ac:spMk id="189" creationId="{A565877A-0087-43C8-9028-1738A895461C}"/>
          </ac:spMkLst>
        </pc:spChg>
        <pc:spChg chg="mod">
          <ac:chgData name="Clara Devouassoux" userId="a23e31fd-c417-4ead-9f8a-853a7a28759c" providerId="ADAL" clId="{290AB86E-5A7E-4F6C-95D1-327DE818B9DC}" dt="2021-07-09T10:43:39.376" v="2536" actId="20577"/>
          <ac:spMkLst>
            <pc:docMk/>
            <pc:sldMk cId="3245973686" sldId="1420"/>
            <ac:spMk id="192" creationId="{A6B5FF79-291C-4245-A8E7-A47623C7C63B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3" creationId="{25FFF4B1-2DD5-461D-B262-28D63D5A7DB3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4" creationId="{0EF59AEF-F41E-4C89-8FF4-444988C58469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5" creationId="{22184E89-C8F0-43ED-84DB-25D15F958549}"/>
          </ac:spMkLst>
        </pc:spChg>
        <pc:spChg chg="mod">
          <ac:chgData name="Clara Devouassoux" userId="a23e31fd-c417-4ead-9f8a-853a7a28759c" providerId="ADAL" clId="{290AB86E-5A7E-4F6C-95D1-327DE818B9DC}" dt="2021-07-09T10:42:58.026" v="2530"/>
          <ac:spMkLst>
            <pc:docMk/>
            <pc:sldMk cId="3245973686" sldId="1420"/>
            <ac:spMk id="196" creationId="{C170E5C8-7347-4AC6-93B3-97233611EA13}"/>
          </ac:spMkLst>
        </pc:spChg>
        <pc:spChg chg="del mod">
          <ac:chgData name="Clara Devouassoux" userId="a23e31fd-c417-4ead-9f8a-853a7a28759c" providerId="ADAL" clId="{290AB86E-5A7E-4F6C-95D1-327DE818B9DC}" dt="2021-07-09T10:43:41.345" v="2537" actId="478"/>
          <ac:spMkLst>
            <pc:docMk/>
            <pc:sldMk cId="3245973686" sldId="1420"/>
            <ac:spMk id="197" creationId="{81EDA36A-2666-40D1-8659-4FFA90B34CA6}"/>
          </ac:spMkLst>
        </pc:spChg>
        <pc:spChg chg="del mod">
          <ac:chgData name="Clara Devouassoux" userId="a23e31fd-c417-4ead-9f8a-853a7a28759c" providerId="ADAL" clId="{290AB86E-5A7E-4F6C-95D1-327DE818B9DC}" dt="2021-07-09T10:43:47.331" v="2540" actId="478"/>
          <ac:spMkLst>
            <pc:docMk/>
            <pc:sldMk cId="3245973686" sldId="1420"/>
            <ac:spMk id="198" creationId="{7A36EBBA-517F-4FA3-A5C8-6CAA1A244C08}"/>
          </ac:spMkLst>
        </pc:spChg>
        <pc:grpChg chg="mod">
          <ac:chgData name="Clara Devouassoux" userId="a23e31fd-c417-4ead-9f8a-853a7a28759c" providerId="ADAL" clId="{290AB86E-5A7E-4F6C-95D1-327DE818B9DC}" dt="2021-07-09T10:42:52.647" v="2529" actId="164"/>
          <ac:grpSpMkLst>
            <pc:docMk/>
            <pc:sldMk cId="3245973686" sldId="1420"/>
            <ac:grpSpMk id="5" creationId="{A03E327B-CBBD-41BC-8422-58787F10CE7F}"/>
          </ac:grpSpMkLst>
        </pc:grpChg>
        <pc:grpChg chg="add mod">
          <ac:chgData name="Clara Devouassoux" userId="a23e31fd-c417-4ead-9f8a-853a7a28759c" providerId="ADAL" clId="{290AB86E-5A7E-4F6C-95D1-327DE818B9DC}" dt="2021-07-09T10:43:03.696" v="2531" actId="1076"/>
          <ac:grpSpMkLst>
            <pc:docMk/>
            <pc:sldMk cId="3245973686" sldId="1420"/>
            <ac:grpSpMk id="190" creationId="{61EA9791-BE53-402D-B62A-BFE5016C810B}"/>
          </ac:grpSpMkLst>
        </pc:grpChg>
        <pc:grpChg chg="add del mod">
          <ac:chgData name="Clara Devouassoux" userId="a23e31fd-c417-4ead-9f8a-853a7a28759c" providerId="ADAL" clId="{290AB86E-5A7E-4F6C-95D1-327DE818B9DC}" dt="2021-07-09T10:43:44.822" v="2539" actId="478"/>
          <ac:grpSpMkLst>
            <pc:docMk/>
            <pc:sldMk cId="3245973686" sldId="1420"/>
            <ac:grpSpMk id="191" creationId="{4B67F218-AE63-431E-8BC0-7036E6D68485}"/>
          </ac:grpSpMkLst>
        </pc:grpChg>
      </pc:sldChg>
      <pc:sldChg chg="del">
        <pc:chgData name="Clara Devouassoux" userId="a23e31fd-c417-4ead-9f8a-853a7a28759c" providerId="ADAL" clId="{290AB86E-5A7E-4F6C-95D1-327DE818B9DC}" dt="2021-07-08T16:34:41.763" v="1" actId="47"/>
        <pc:sldMkLst>
          <pc:docMk/>
          <pc:sldMk cId="3521483537" sldId="1421"/>
        </pc:sldMkLst>
      </pc:sldChg>
      <pc:sldChg chg="addSp delSp modSp mod">
        <pc:chgData name="Clara Devouassoux" userId="a23e31fd-c417-4ead-9f8a-853a7a28759c" providerId="ADAL" clId="{290AB86E-5A7E-4F6C-95D1-327DE818B9DC}" dt="2021-07-09T13:36:30.018" v="2729" actId="207"/>
        <pc:sldMkLst>
          <pc:docMk/>
          <pc:sldMk cId="1320946993" sldId="1422"/>
        </pc:sldMkLst>
        <pc:spChg chg="mod">
          <ac:chgData name="Clara Devouassoux" userId="a23e31fd-c417-4ead-9f8a-853a7a28759c" providerId="ADAL" clId="{290AB86E-5A7E-4F6C-95D1-327DE818B9DC}" dt="2021-07-08T16:35:07.609" v="19" actId="20577"/>
          <ac:spMkLst>
            <pc:docMk/>
            <pc:sldMk cId="1320946993" sldId="1422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3:36:30.018" v="2729" actId="207"/>
          <ac:spMkLst>
            <pc:docMk/>
            <pc:sldMk cId="1320946993" sldId="1422"/>
            <ac:spMk id="3" creationId="{596151F4-45FB-4350-8608-AA337C779B65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1320946993" sldId="1422"/>
            <ac:spMk id="4" creationId="{09651F48-24BF-4F86-803A-00A19E36A39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" creationId="{65FEFC51-7B19-437B-871F-6B0E932F3A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" creationId="{871F473D-D57C-4BE6-9FD3-8B003CE612F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" creationId="{6B9BE820-CB6B-459F-9727-310CD707EFF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" creationId="{4FF0CC0A-4795-4EDD-BB1B-D3BF0540454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" creationId="{02FC8E0F-AAE3-45A7-8006-2C7D35537DE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" creationId="{9EBE2B24-6A3B-4B51-81CE-86218CF5B65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" creationId="{AB538CAD-30C1-4735-ADC4-1A47789E5A8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" creationId="{E308EF94-B8B2-45EB-8315-E2C34C9E4EC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" creationId="{06CFF65A-36FF-411F-B59C-C9AFD487123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" creationId="{E6D9BA5D-93F3-46FC-A5C3-182FB752639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" creationId="{CB454EA4-17D6-4947-80A1-FF55BDE4A66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" creationId="{629FFC12-CD5F-4A06-B152-E0A3432F2D9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8" creationId="{2DEDA923-F5D6-4DB4-8504-AC4CBBA1562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9" creationId="{751EFDDB-696A-4D71-B6B1-1D90090AEBC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0" creationId="{71B8C539-76D3-42F0-B78D-C66F29F8E29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" creationId="{B97D50CD-6B8B-4338-9018-40CBD83CB56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" creationId="{2C12AA37-EF8B-41BC-8C4E-2805E157E8D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3" creationId="{EC6AB999-779D-4195-BCE8-D9F79B9CBB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4" creationId="{481CD395-7D0A-4E73-8783-913243FFFB2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5" creationId="{41CCD9CF-486C-4B9D-BBFE-08DDFDB326B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6" creationId="{A3132CB7-021D-4D23-87B9-09B63278C95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7" creationId="{23AF7EDD-47D9-43C1-95EA-FB1E4885737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8" creationId="{5D934659-83CD-4F55-ADD0-0ED25FD81D4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9" creationId="{56BBD62A-9388-494B-A2D1-B4FF45FF873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0" creationId="{B72DA9A4-37A1-4925-8A2F-88D76C2674F7}"/>
          </ac:spMkLst>
        </pc:spChg>
        <pc:spChg chg="add mod">
          <ac:chgData name="Clara Devouassoux" userId="a23e31fd-c417-4ead-9f8a-853a7a28759c" providerId="ADAL" clId="{290AB86E-5A7E-4F6C-95D1-327DE818B9DC}" dt="2021-07-09T12:58:20.506" v="2698" actId="207"/>
          <ac:spMkLst>
            <pc:docMk/>
            <pc:sldMk cId="1320946993" sldId="1422"/>
            <ac:spMk id="31" creationId="{1FCD94A1-8A68-4620-B430-F7788F0C606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2" creationId="{880ECBB2-2115-4838-86CC-D03665D4082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3" creationId="{BAD1DDA0-3BB8-44A9-8DE1-DA04D026B92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4" creationId="{E7459AA6-2D28-464E-8FE2-15EFFDA9525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5" creationId="{FF3225D4-62D9-48AE-BC18-479BA434185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6" creationId="{254FFC79-8528-4D14-B8AB-74BCEF23CB1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7" creationId="{3B049182-C1F1-4F76-A8B7-0C82E6398C6F}"/>
          </ac:spMkLst>
        </pc:spChg>
        <pc:spChg chg="add del mod">
          <ac:chgData name="Clara Devouassoux" userId="a23e31fd-c417-4ead-9f8a-853a7a28759c" providerId="ADAL" clId="{290AB86E-5A7E-4F6C-95D1-327DE818B9DC}" dt="2021-07-09T10:53:34.105" v="2581" actId="478"/>
          <ac:spMkLst>
            <pc:docMk/>
            <pc:sldMk cId="1320946993" sldId="1422"/>
            <ac:spMk id="38" creationId="{626A2C64-D717-4EC2-8A25-1590B14E89C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39" creationId="{5E04407A-4052-402B-AE74-EC2291CA6A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0" creationId="{7F555A1F-BD91-4180-BEEA-6AEF6E9419F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1" creationId="{0E84DDE3-851B-40A8-8EB6-7E8C6CA918A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2" creationId="{529BCBD0-3FBA-4689-8DE9-3884EAE6067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3" creationId="{C8F4BDAD-C1F2-41C4-96CB-2F8EDE8E338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4" creationId="{1375D992-67FB-4CA4-A0F9-BA78B89B3EC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5" creationId="{C95C5F08-541C-4D08-9937-C1849543746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6" creationId="{D2E16901-6DB3-4CC0-8078-FA167C973CC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7" creationId="{D43EBA72-EC89-41D7-9495-F3239129D65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8" creationId="{22DFE0F2-B3CE-48EC-9F94-1BC4B1A00C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49" creationId="{C51681F8-7278-4EA7-85D2-89217BE440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0" creationId="{FD01C8F1-944A-426D-A70D-4279201D92A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1" creationId="{2DD8ECC5-D56F-448F-AE5F-5D405DC1E8E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2" creationId="{2CD6A6DD-4087-4AF4-A421-FC80883F76BE}"/>
          </ac:spMkLst>
        </pc:spChg>
        <pc:spChg chg="add mod or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3" creationId="{8B8B6163-3813-4595-BD90-00E6FC4E32A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4" creationId="{4FCE2453-2853-4B48-92C2-B5DB13FDDD8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5" creationId="{013CC03A-B2E6-4C22-8CBA-3D4BA39BF3F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6" creationId="{AD785749-6ED3-4C43-90C9-FE62142541E0}"/>
          </ac:spMkLst>
        </pc:spChg>
        <pc:spChg chg="add mod">
          <ac:chgData name="Clara Devouassoux" userId="a23e31fd-c417-4ead-9f8a-853a7a28759c" providerId="ADAL" clId="{290AB86E-5A7E-4F6C-95D1-327DE818B9DC}" dt="2021-07-09T13:32:27.793" v="2728" actId="207"/>
          <ac:spMkLst>
            <pc:docMk/>
            <pc:sldMk cId="1320946993" sldId="1422"/>
            <ac:spMk id="57" creationId="{A9ACD0E8-C9E9-4D46-893C-DA28383FB7F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8" creationId="{DEA39F48-817E-4A74-A364-79E1D04D83D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59" creationId="{650118C8-9B2B-42E9-8E63-4B8B56AB3D3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0" creationId="{2A935DE9-4AB8-4AD6-9383-5746B6B92CF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1" creationId="{A2694FFA-B537-4385-AACA-EA924CCDCA0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2" creationId="{15338DC4-C299-44D7-A000-6FAC8D297CF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3" creationId="{C26F6F1E-049E-492C-AC05-DE2EF4BD28A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4" creationId="{FBBE2FDD-E2D5-4149-B053-649B6E24E3D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5" creationId="{1A360A3F-7F2E-4E35-9B5C-78043B3CDAC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6" creationId="{08D02A53-5847-4390-84E9-1672BCDE955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7" creationId="{A3F58B76-0B4B-489C-8277-DDDE10F4986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8" creationId="{3131A55F-3128-4283-9213-2BDCA667E22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69" creationId="{DCA61C17-1C0E-4DD5-8213-35DC77A19E2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0" creationId="{0212A32D-8DFF-4D95-959D-AC035F3DE8F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1" creationId="{30458AAE-BA76-4E4D-8E04-1E3C6E8B85C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2" creationId="{2F86A965-EF2B-42B5-AF23-FD6D36E961A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3" creationId="{6A614613-7922-4B95-86BC-006AAE894BB1}"/>
          </ac:spMkLst>
        </pc:spChg>
        <pc:spChg chg="add del">
          <ac:chgData name="Clara Devouassoux" userId="a23e31fd-c417-4ead-9f8a-853a7a28759c" providerId="ADAL" clId="{290AB86E-5A7E-4F6C-95D1-327DE818B9DC}" dt="2021-07-08T17:06:25.156" v="172" actId="478"/>
          <ac:spMkLst>
            <pc:docMk/>
            <pc:sldMk cId="1320946993" sldId="1422"/>
            <ac:spMk id="73" creationId="{C31FCA7B-6C60-4FA7-BC89-B6717FB7E7D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4" creationId="{8543EFC8-E267-422F-8CB9-0CDF2914927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5" creationId="{5BC4E875-FFE0-4D72-A07D-20A89C217CD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6" creationId="{DA517E0B-E0B5-486A-BB51-33CB545B26C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7" creationId="{9F793874-6A2C-4588-A3C1-E24CF03573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8" creationId="{B4A15D6B-9D68-4ABF-AAD5-472C25E3D23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79" creationId="{42AEA182-3ACA-4399-99FC-C1618932715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0" creationId="{ABB69E92-BD8F-41A7-971B-CA9CEBE0711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1" creationId="{FEC78902-1520-4B9F-90E3-C13E51F7040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2" creationId="{59BB9E6D-5EA2-4835-B1ED-AB4452765B1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3" creationId="{A0427732-CE7D-4CD4-896B-5C0064E7F2E0}"/>
          </ac:spMkLst>
        </pc:spChg>
        <pc:spChg chg="add mod or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4" creationId="{C579D7C6-3914-4843-B051-46C09289914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5" creationId="{3DEB024E-57BC-4A04-B77F-8B377CD329C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6" creationId="{751D32AE-5430-4BF4-BF0E-F312D5E0D43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7" creationId="{F51F10BE-E9C9-4146-B2CF-DEA32FD7251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8" creationId="{993326C9-D4F7-4F80-95D8-B9A0DC17E38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89" creationId="{1E5A0D20-7497-433D-9A33-3FBC93EC427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0" creationId="{6FAD9C98-63FA-4354-86E0-42C00483902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1" creationId="{0CEE16EA-9FE5-4967-A014-B6CBFF60B30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2" creationId="{BFF02D95-8CF7-4936-8EFC-7540ED1E754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3" creationId="{BB2B300C-8C7E-4193-95CC-51ADF95B501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4" creationId="{E4675673-4D3D-498C-B17C-DF671CECA0E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5" creationId="{DEAB0545-4A2F-4388-B357-D96DEF86550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6" creationId="{D0EF759E-DB3B-4ACE-B4E2-C9917DED625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7" creationId="{FAE518E1-FFB3-43F9-9AD7-A8E35EC826C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8" creationId="{0FF965FD-5B0F-4794-8126-1439F411378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99" creationId="{E1040457-15A3-42AF-B6E6-16D7F0B6DD2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0" creationId="{4E4707B1-07BB-461A-8F7F-AAB7B8A414B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1" creationId="{B7D10374-73D5-4037-914F-E7D47229E828}"/>
          </ac:spMkLst>
        </pc:spChg>
        <pc:spChg chg="add del">
          <ac:chgData name="Clara Devouassoux" userId="a23e31fd-c417-4ead-9f8a-853a7a28759c" providerId="ADAL" clId="{290AB86E-5A7E-4F6C-95D1-327DE818B9DC}" dt="2021-07-08T17:15:54.375" v="205" actId="478"/>
          <ac:spMkLst>
            <pc:docMk/>
            <pc:sldMk cId="1320946993" sldId="1422"/>
            <ac:spMk id="102" creationId="{57CA8A9F-FBA5-4507-ADA8-FAD69496B71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2" creationId="{5FBB25F3-54CB-48C2-A6B7-61C19EF331B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3" creationId="{83F8B7FF-4C67-487C-A11E-1318F3A4FA9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4" creationId="{4C836ACC-7A88-475F-8609-AD8B0F4C2A6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5" creationId="{A853D736-0865-4C50-BE3C-8BDCD5CCB90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6" creationId="{DF15C7C1-403F-40C2-B9C6-2340D49289C7}"/>
          </ac:spMkLst>
        </pc:spChg>
        <pc:spChg chg="add mod">
          <ac:chgData name="Clara Devouassoux" userId="a23e31fd-c417-4ead-9f8a-853a7a28759c" providerId="ADAL" clId="{290AB86E-5A7E-4F6C-95D1-327DE818B9DC}" dt="2021-07-09T13:36:30.018" v="2729" actId="207"/>
          <ac:spMkLst>
            <pc:docMk/>
            <pc:sldMk cId="1320946993" sldId="1422"/>
            <ac:spMk id="107" creationId="{30BE5DBE-1134-481A-94E8-15A03F3E09CE}"/>
          </ac:spMkLst>
        </pc:spChg>
        <pc:spChg chg="add del">
          <ac:chgData name="Clara Devouassoux" userId="a23e31fd-c417-4ead-9f8a-853a7a28759c" providerId="ADAL" clId="{290AB86E-5A7E-4F6C-95D1-327DE818B9DC}" dt="2021-07-08T17:16:53.142" v="211" actId="478"/>
          <ac:spMkLst>
            <pc:docMk/>
            <pc:sldMk cId="1320946993" sldId="1422"/>
            <ac:spMk id="107" creationId="{CE748C3C-746F-45B8-B8AC-2CD639ED0AA5}"/>
          </ac:spMkLst>
        </pc:spChg>
        <pc:spChg chg="add del">
          <ac:chgData name="Clara Devouassoux" userId="a23e31fd-c417-4ead-9f8a-853a7a28759c" providerId="ADAL" clId="{290AB86E-5A7E-4F6C-95D1-327DE818B9DC}" dt="2021-07-08T17:17:14.681" v="215" actId="478"/>
          <ac:spMkLst>
            <pc:docMk/>
            <pc:sldMk cId="1320946993" sldId="1422"/>
            <ac:spMk id="108" creationId="{856F084E-F423-40DE-8999-5275844C26F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09" creationId="{6D7365C5-B853-49C7-B367-3008CB984B5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0" creationId="{2C1EA7E7-7B1C-45C0-B446-578B4238871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1" creationId="{1307CA17-225F-48A6-A593-9FF799B52618}"/>
          </ac:spMkLst>
        </pc:spChg>
        <pc:spChg chg="add mod">
          <ac:chgData name="Clara Devouassoux" userId="a23e31fd-c417-4ead-9f8a-853a7a28759c" providerId="ADAL" clId="{290AB86E-5A7E-4F6C-95D1-327DE818B9DC}" dt="2021-07-09T12:56:48.773" v="2694" actId="207"/>
          <ac:spMkLst>
            <pc:docMk/>
            <pc:sldMk cId="1320946993" sldId="1422"/>
            <ac:spMk id="112" creationId="{50FB7A67-F880-43F7-B1A2-BA0659FE9F4C}"/>
          </ac:spMkLst>
        </pc:spChg>
        <pc:spChg chg="add mod">
          <ac:chgData name="Clara Devouassoux" userId="a23e31fd-c417-4ead-9f8a-853a7a28759c" providerId="ADAL" clId="{290AB86E-5A7E-4F6C-95D1-327DE818B9DC}" dt="2021-07-09T12:58:51.371" v="2699" actId="207"/>
          <ac:spMkLst>
            <pc:docMk/>
            <pc:sldMk cId="1320946993" sldId="1422"/>
            <ac:spMk id="113" creationId="{FFAB5CBA-321E-45F8-B1FE-057E09F9DED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4" creationId="{767CD0E4-0CDB-4E9B-B944-A228A4BE466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5" creationId="{21B3EE4D-FFBA-4D35-A9C7-46CC8D7B344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6" creationId="{3051D881-A314-42DF-8B37-DA6A72F3899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7" creationId="{0869CC3D-0B09-48FE-A582-9001E173544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18" creationId="{29D1A15A-2338-4C88-A916-4E4C91FF4A2A}"/>
          </ac:spMkLst>
        </pc:spChg>
        <pc:spChg chg="add del mod">
          <ac:chgData name="Clara Devouassoux" userId="a23e31fd-c417-4ead-9f8a-853a7a28759c" providerId="ADAL" clId="{290AB86E-5A7E-4F6C-95D1-327DE818B9DC}" dt="2021-07-09T10:17:19.217" v="2340" actId="478"/>
          <ac:spMkLst>
            <pc:docMk/>
            <pc:sldMk cId="1320946993" sldId="1422"/>
            <ac:spMk id="119" creationId="{7F3C7C88-383B-4F3A-8415-64DA971FC36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0" creationId="{288D9E08-15B6-4160-AD53-4B2B57C8EA6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1" creationId="{84D18119-9F8C-4175-A0BB-DD1122E163A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2" creationId="{22D3C65F-1BF3-400A-A506-FDAE9618895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3" creationId="{6CFE6E0F-7C9F-40B3-8D83-670EE94CD50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4" creationId="{3237ED9E-6A85-4CB2-9076-D448B77C50D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5" creationId="{2DC4B6AE-1E1E-470F-97D2-4CA7C098500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6" creationId="{D3BD1920-6496-4794-B5D5-957C94B083E9}"/>
          </ac:spMkLst>
        </pc:spChg>
        <pc:spChg chg="add del mod">
          <ac:chgData name="Clara Devouassoux" userId="a23e31fd-c417-4ead-9f8a-853a7a28759c" providerId="ADAL" clId="{290AB86E-5A7E-4F6C-95D1-327DE818B9DC}" dt="2021-07-09T09:19:21.149" v="1286" actId="478"/>
          <ac:spMkLst>
            <pc:docMk/>
            <pc:sldMk cId="1320946993" sldId="1422"/>
            <ac:spMk id="127" creationId="{BB86EC4B-3C7F-4A75-81C6-BB4688E6B2B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8" creationId="{CBA6CDD0-45EE-4DF5-8912-266ADF0D5F6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29" creationId="{CD79EB66-ABA5-4638-AFBD-E99B0DAB69E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0" creationId="{BCB76AF9-24E5-4FE6-A3F5-CDABBFCEBC5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1" creationId="{B89B4806-DDB1-4215-A4A9-233D73AF954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2" creationId="{97758633-5D1A-4575-894B-A192E4B8EFD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3" creationId="{14EFA0BD-00E2-4BBC-9A8D-E98CE3B3426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4" creationId="{3B64B8BC-D580-47B3-8112-3ACE372980B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5" creationId="{B35948C8-3EE1-4FA9-86F3-6C722105E40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6" creationId="{9E8FA205-A498-4C49-B23B-1AF5DA12090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7" creationId="{116D8E23-94FD-41AD-B5C3-10B681553F2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8" creationId="{07602C6D-E84B-4E40-8079-7A639953272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39" creationId="{A137C3CD-7B90-47FF-BA82-DBFD7ACA2A4F}"/>
          </ac:spMkLst>
        </pc:spChg>
        <pc:spChg chg="add del mod">
          <ac:chgData name="Clara Devouassoux" userId="a23e31fd-c417-4ead-9f8a-853a7a28759c" providerId="ADAL" clId="{290AB86E-5A7E-4F6C-95D1-327DE818B9DC}" dt="2021-07-09T10:53:30.758" v="2580" actId="478"/>
          <ac:spMkLst>
            <pc:docMk/>
            <pc:sldMk cId="1320946993" sldId="1422"/>
            <ac:spMk id="140" creationId="{819BF585-064F-4BFE-83AB-1D7D0795496E}"/>
          </ac:spMkLst>
        </pc:spChg>
        <pc:spChg chg="add mod">
          <ac:chgData name="Clara Devouassoux" userId="a23e31fd-c417-4ead-9f8a-853a7a28759c" providerId="ADAL" clId="{290AB86E-5A7E-4F6C-95D1-327DE818B9DC}" dt="2021-07-09T12:49:05.761" v="2619" actId="1076"/>
          <ac:spMkLst>
            <pc:docMk/>
            <pc:sldMk cId="1320946993" sldId="1422"/>
            <ac:spMk id="141" creationId="{00CA3F58-6B57-4C95-8025-C30B4884F685}"/>
          </ac:spMkLst>
        </pc:spChg>
        <pc:spChg chg="add del mod">
          <ac:chgData name="Clara Devouassoux" userId="a23e31fd-c417-4ead-9f8a-853a7a28759c" providerId="ADAL" clId="{290AB86E-5A7E-4F6C-95D1-327DE818B9DC}" dt="2021-07-09T12:48:59.381" v="2618" actId="478"/>
          <ac:spMkLst>
            <pc:docMk/>
            <pc:sldMk cId="1320946993" sldId="1422"/>
            <ac:spMk id="142" creationId="{39CFAA30-9C3F-4752-9257-B5561159AA4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3" creationId="{F1275B50-2920-48FD-92F4-0E74FD9148C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4" creationId="{90B57FA6-AEB9-4BC6-840D-508186CF030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5" creationId="{6A1D3A21-CFD1-4D97-96B1-444CFA20F45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6" creationId="{1EB1784A-AFB5-4808-A2E1-7EA820A3203A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7" creationId="{5E194176-BFFF-400B-8D75-F4D257DFD8A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8" creationId="{E8CB15C6-13C3-4C41-B760-C60A63867FF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49" creationId="{F64C70E5-34F1-44FC-A632-D3237A67BC4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0" creationId="{1944493F-7154-4A45-9D35-76003D09058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1" creationId="{EAF73903-FAA1-424A-8E4F-F1495327E93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2" creationId="{0BFD6A57-D438-4C02-BDDA-95BA540B949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3" creationId="{C29A9F9D-4923-4FF8-9996-C89D1231F23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4" creationId="{0D3EB805-451D-4363-91C0-2480351B698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5" creationId="{1D3585B0-C490-4438-BF65-932A5D88C25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6" creationId="{F40ECB7A-67A3-4272-9D8F-0BB5B3C68B2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7" creationId="{2A001D4F-30EF-44AF-BD11-C4DB74632FB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8" creationId="{22170418-EB56-4CAF-B897-8699CDA736D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59" creationId="{967DA530-9225-4C3E-9942-CE07982CFA6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0" creationId="{53F95885-7DB5-42A1-80B7-46AE3E7AC39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1" creationId="{690E6BB8-604E-4322-A0BC-D05D949DDF7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2" creationId="{DE42D592-D94A-40D0-8418-5DC78328E090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3" creationId="{76DCBACD-D562-4DA5-9E42-0F943FC9400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4" creationId="{C21C710E-90A8-4C3B-937A-0EFFF373D81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5" creationId="{0029E738-59D0-4BEE-B0BE-C7B45422E16F}"/>
          </ac:spMkLst>
        </pc:spChg>
        <pc:spChg chg="add del mod">
          <ac:chgData name="Clara Devouassoux" userId="a23e31fd-c417-4ead-9f8a-853a7a28759c" providerId="ADAL" clId="{290AB86E-5A7E-4F6C-95D1-327DE818B9DC}" dt="2021-07-09T09:39:20.736" v="1657"/>
          <ac:spMkLst>
            <pc:docMk/>
            <pc:sldMk cId="1320946993" sldId="1422"/>
            <ac:spMk id="166" creationId="{A40CC8CC-2EFB-42BC-91DA-8CA2FB9E6AC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7" creationId="{F40E59E9-8314-4CCE-B236-543C660C9F4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8" creationId="{B84CA03B-24C2-4335-A6D9-2EDF87E1E07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69" creationId="{7692D997-D7F8-45A7-A0C2-C9BE9E183D1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0" creationId="{703BBF1C-F4F5-4146-9B36-A7395A81989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1" creationId="{9D9DADD5-A55D-43B3-856F-B9A198B4F5A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2" creationId="{FA095860-5FE3-4087-A00D-D91BFB5C13B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3" creationId="{163817D3-0D75-42DA-B996-A6CF3A6D9001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4" creationId="{3395CFBD-E04E-40E2-83C4-8745CF7FD283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5" creationId="{6DEAEB81-E3C6-4B39-AAB2-199B29F9DA84}"/>
          </ac:spMkLst>
        </pc:spChg>
        <pc:spChg chg="add mod or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6" creationId="{6E5FA9D6-8663-4380-BA4C-56734FDB745F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77" creationId="{89E3E9D4-D9CA-477C-96A0-C134C1EEDEF6}"/>
          </ac:spMkLst>
        </pc:spChg>
        <pc:spChg chg="add mod">
          <ac:chgData name="Clara Devouassoux" userId="a23e31fd-c417-4ead-9f8a-853a7a28759c" providerId="ADAL" clId="{290AB86E-5A7E-4F6C-95D1-327DE818B9DC}" dt="2021-07-09T12:53:57.938" v="2621" actId="20577"/>
          <ac:spMkLst>
            <pc:docMk/>
            <pc:sldMk cId="1320946993" sldId="1422"/>
            <ac:spMk id="178" creationId="{C9323967-DFA1-4ADD-BA76-D567BADCBA04}"/>
          </ac:spMkLst>
        </pc:spChg>
        <pc:spChg chg="add mod">
          <ac:chgData name="Clara Devouassoux" userId="a23e31fd-c417-4ead-9f8a-853a7a28759c" providerId="ADAL" clId="{290AB86E-5A7E-4F6C-95D1-327DE818B9DC}" dt="2021-07-09T12:54:02.660" v="2623" actId="20577"/>
          <ac:spMkLst>
            <pc:docMk/>
            <pc:sldMk cId="1320946993" sldId="1422"/>
            <ac:spMk id="179" creationId="{4B0CFBCC-37CF-4697-975A-D623EDD4E853}"/>
          </ac:spMkLst>
        </pc:spChg>
        <pc:spChg chg="add mod">
          <ac:chgData name="Clara Devouassoux" userId="a23e31fd-c417-4ead-9f8a-853a7a28759c" providerId="ADAL" clId="{290AB86E-5A7E-4F6C-95D1-327DE818B9DC}" dt="2021-07-09T12:54:05.633" v="2625" actId="20577"/>
          <ac:spMkLst>
            <pc:docMk/>
            <pc:sldMk cId="1320946993" sldId="1422"/>
            <ac:spMk id="180" creationId="{D0E9D2C9-88E9-4D1A-8A2F-6B182257D6A1}"/>
          </ac:spMkLst>
        </pc:spChg>
        <pc:spChg chg="add mod">
          <ac:chgData name="Clara Devouassoux" userId="a23e31fd-c417-4ead-9f8a-853a7a28759c" providerId="ADAL" clId="{290AB86E-5A7E-4F6C-95D1-327DE818B9DC}" dt="2021-07-09T12:54:10.609" v="2627" actId="20577"/>
          <ac:spMkLst>
            <pc:docMk/>
            <pc:sldMk cId="1320946993" sldId="1422"/>
            <ac:spMk id="181" creationId="{232B6C3D-CBD5-40B7-822A-B903984F5E39}"/>
          </ac:spMkLst>
        </pc:spChg>
        <pc:spChg chg="add mod">
          <ac:chgData name="Clara Devouassoux" userId="a23e31fd-c417-4ead-9f8a-853a7a28759c" providerId="ADAL" clId="{290AB86E-5A7E-4F6C-95D1-327DE818B9DC}" dt="2021-07-09T12:54:12.560" v="2629" actId="20577"/>
          <ac:spMkLst>
            <pc:docMk/>
            <pc:sldMk cId="1320946993" sldId="1422"/>
            <ac:spMk id="182" creationId="{4277D32E-00A3-4718-8DFF-036962775A8C}"/>
          </ac:spMkLst>
        </pc:spChg>
        <pc:spChg chg="add mod">
          <ac:chgData name="Clara Devouassoux" userId="a23e31fd-c417-4ead-9f8a-853a7a28759c" providerId="ADAL" clId="{290AB86E-5A7E-4F6C-95D1-327DE818B9DC}" dt="2021-07-09T12:54:16.364" v="2631" actId="20577"/>
          <ac:spMkLst>
            <pc:docMk/>
            <pc:sldMk cId="1320946993" sldId="1422"/>
            <ac:spMk id="183" creationId="{64B80242-94BF-4D8B-B7CF-58605102B1B4}"/>
          </ac:spMkLst>
        </pc:spChg>
        <pc:spChg chg="add mod">
          <ac:chgData name="Clara Devouassoux" userId="a23e31fd-c417-4ead-9f8a-853a7a28759c" providerId="ADAL" clId="{290AB86E-5A7E-4F6C-95D1-327DE818B9DC}" dt="2021-07-09T12:54:19.517" v="2633" actId="20577"/>
          <ac:spMkLst>
            <pc:docMk/>
            <pc:sldMk cId="1320946993" sldId="1422"/>
            <ac:spMk id="184" creationId="{3E168813-A1EF-4B82-8A7B-325A93FE5E9E}"/>
          </ac:spMkLst>
        </pc:spChg>
        <pc:spChg chg="add mod">
          <ac:chgData name="Clara Devouassoux" userId="a23e31fd-c417-4ead-9f8a-853a7a28759c" providerId="ADAL" clId="{290AB86E-5A7E-4F6C-95D1-327DE818B9DC}" dt="2021-07-09T12:54:22.976" v="2637" actId="20577"/>
          <ac:spMkLst>
            <pc:docMk/>
            <pc:sldMk cId="1320946993" sldId="1422"/>
            <ac:spMk id="185" creationId="{0F8C863E-1980-4E2D-9790-9F32AEAE40F0}"/>
          </ac:spMkLst>
        </pc:spChg>
        <pc:spChg chg="add mod">
          <ac:chgData name="Clara Devouassoux" userId="a23e31fd-c417-4ead-9f8a-853a7a28759c" providerId="ADAL" clId="{290AB86E-5A7E-4F6C-95D1-327DE818B9DC}" dt="2021-07-09T12:54:28.355" v="2639" actId="20577"/>
          <ac:spMkLst>
            <pc:docMk/>
            <pc:sldMk cId="1320946993" sldId="1422"/>
            <ac:spMk id="186" creationId="{03C04CE0-0849-42B9-B3B1-2CA824F0EB89}"/>
          </ac:spMkLst>
        </pc:spChg>
        <pc:spChg chg="add mod">
          <ac:chgData name="Clara Devouassoux" userId="a23e31fd-c417-4ead-9f8a-853a7a28759c" providerId="ADAL" clId="{290AB86E-5A7E-4F6C-95D1-327DE818B9DC}" dt="2021-07-09T12:54:33.279" v="2641" actId="20577"/>
          <ac:spMkLst>
            <pc:docMk/>
            <pc:sldMk cId="1320946993" sldId="1422"/>
            <ac:spMk id="187" creationId="{7CD6D166-9882-4A58-AEF1-B44A255700E6}"/>
          </ac:spMkLst>
        </pc:spChg>
        <pc:spChg chg="add mod">
          <ac:chgData name="Clara Devouassoux" userId="a23e31fd-c417-4ead-9f8a-853a7a28759c" providerId="ADAL" clId="{290AB86E-5A7E-4F6C-95D1-327DE818B9DC}" dt="2021-07-09T12:54:44.042" v="2645" actId="20577"/>
          <ac:spMkLst>
            <pc:docMk/>
            <pc:sldMk cId="1320946993" sldId="1422"/>
            <ac:spMk id="188" creationId="{CC5E7BAB-84E9-4DAD-801F-A2A9059D0BE0}"/>
          </ac:spMkLst>
        </pc:spChg>
        <pc:spChg chg="add mod">
          <ac:chgData name="Clara Devouassoux" userId="a23e31fd-c417-4ead-9f8a-853a7a28759c" providerId="ADAL" clId="{290AB86E-5A7E-4F6C-95D1-327DE818B9DC}" dt="2021-07-09T12:54:40.473" v="2643" actId="20577"/>
          <ac:spMkLst>
            <pc:docMk/>
            <pc:sldMk cId="1320946993" sldId="1422"/>
            <ac:spMk id="189" creationId="{32887273-1F85-4485-844C-1F06D0E5537D}"/>
          </ac:spMkLst>
        </pc:spChg>
        <pc:spChg chg="add mod">
          <ac:chgData name="Clara Devouassoux" userId="a23e31fd-c417-4ead-9f8a-853a7a28759c" providerId="ADAL" clId="{290AB86E-5A7E-4F6C-95D1-327DE818B9DC}" dt="2021-07-09T12:54:54.781" v="2651" actId="20577"/>
          <ac:spMkLst>
            <pc:docMk/>
            <pc:sldMk cId="1320946993" sldId="1422"/>
            <ac:spMk id="190" creationId="{B2A540CD-63CC-42E4-8486-91C34EF43BD1}"/>
          </ac:spMkLst>
        </pc:spChg>
        <pc:spChg chg="add mod">
          <ac:chgData name="Clara Devouassoux" userId="a23e31fd-c417-4ead-9f8a-853a7a28759c" providerId="ADAL" clId="{290AB86E-5A7E-4F6C-95D1-327DE818B9DC}" dt="2021-07-09T12:54:51.073" v="2649" actId="20577"/>
          <ac:spMkLst>
            <pc:docMk/>
            <pc:sldMk cId="1320946993" sldId="1422"/>
            <ac:spMk id="191" creationId="{DA51A297-6F33-4B22-9B8C-511FDAF160E5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192" creationId="{B6F6F451-D0E7-458F-BDEE-610EB9ECB2A5}"/>
          </ac:spMkLst>
        </pc:spChg>
        <pc:spChg chg="add mod">
          <ac:chgData name="Clara Devouassoux" userId="a23e31fd-c417-4ead-9f8a-853a7a28759c" providerId="ADAL" clId="{290AB86E-5A7E-4F6C-95D1-327DE818B9DC}" dt="2021-07-09T12:54:47.834" v="2647" actId="20577"/>
          <ac:spMkLst>
            <pc:docMk/>
            <pc:sldMk cId="1320946993" sldId="1422"/>
            <ac:spMk id="193" creationId="{1F5F2161-B6AF-4D1C-864E-BD87A39B58F7}"/>
          </ac:spMkLst>
        </pc:spChg>
        <pc:spChg chg="add mod">
          <ac:chgData name="Clara Devouassoux" userId="a23e31fd-c417-4ead-9f8a-853a7a28759c" providerId="ADAL" clId="{290AB86E-5A7E-4F6C-95D1-327DE818B9DC}" dt="2021-07-09T12:55:01.708" v="2653" actId="20577"/>
          <ac:spMkLst>
            <pc:docMk/>
            <pc:sldMk cId="1320946993" sldId="1422"/>
            <ac:spMk id="194" creationId="{AAF22E59-2A30-4E55-B31C-DE49ED42EF6F}"/>
          </ac:spMkLst>
        </pc:spChg>
        <pc:spChg chg="add mod">
          <ac:chgData name="Clara Devouassoux" userId="a23e31fd-c417-4ead-9f8a-853a7a28759c" providerId="ADAL" clId="{290AB86E-5A7E-4F6C-95D1-327DE818B9DC}" dt="2021-07-09T12:55:04.998" v="2655" actId="20577"/>
          <ac:spMkLst>
            <pc:docMk/>
            <pc:sldMk cId="1320946993" sldId="1422"/>
            <ac:spMk id="195" creationId="{923C83FE-151F-4E69-9977-DC1DA48E026F}"/>
          </ac:spMkLst>
        </pc:spChg>
        <pc:spChg chg="add mod">
          <ac:chgData name="Clara Devouassoux" userId="a23e31fd-c417-4ead-9f8a-853a7a28759c" providerId="ADAL" clId="{290AB86E-5A7E-4F6C-95D1-327DE818B9DC}" dt="2021-07-09T12:55:09.390" v="2659" actId="20577"/>
          <ac:spMkLst>
            <pc:docMk/>
            <pc:sldMk cId="1320946993" sldId="1422"/>
            <ac:spMk id="196" creationId="{AC10B832-8340-4587-BB4A-F169A91FCD52}"/>
          </ac:spMkLst>
        </pc:spChg>
        <pc:spChg chg="add mod">
          <ac:chgData name="Clara Devouassoux" userId="a23e31fd-c417-4ead-9f8a-853a7a28759c" providerId="ADAL" clId="{290AB86E-5A7E-4F6C-95D1-327DE818B9DC}" dt="2021-07-09T12:55:14.214" v="2661" actId="20577"/>
          <ac:spMkLst>
            <pc:docMk/>
            <pc:sldMk cId="1320946993" sldId="1422"/>
            <ac:spMk id="197" creationId="{57E8525A-947D-4E85-A781-2E963E58E3B7}"/>
          </ac:spMkLst>
        </pc:spChg>
        <pc:spChg chg="add mod">
          <ac:chgData name="Clara Devouassoux" userId="a23e31fd-c417-4ead-9f8a-853a7a28759c" providerId="ADAL" clId="{290AB86E-5A7E-4F6C-95D1-327DE818B9DC}" dt="2021-07-09T12:55:20.758" v="2663" actId="20577"/>
          <ac:spMkLst>
            <pc:docMk/>
            <pc:sldMk cId="1320946993" sldId="1422"/>
            <ac:spMk id="198" creationId="{8390CFA2-A0BD-4402-A3DC-627152AE65AD}"/>
          </ac:spMkLst>
        </pc:spChg>
        <pc:spChg chg="add mod">
          <ac:chgData name="Clara Devouassoux" userId="a23e31fd-c417-4ead-9f8a-853a7a28759c" providerId="ADAL" clId="{290AB86E-5A7E-4F6C-95D1-327DE818B9DC}" dt="2021-07-09T12:55:23.534" v="2665" actId="20577"/>
          <ac:spMkLst>
            <pc:docMk/>
            <pc:sldMk cId="1320946993" sldId="1422"/>
            <ac:spMk id="199" creationId="{3DCC613D-501C-4BB5-AF34-85035B55BE70}"/>
          </ac:spMkLst>
        </pc:spChg>
        <pc:spChg chg="add mod">
          <ac:chgData name="Clara Devouassoux" userId="a23e31fd-c417-4ead-9f8a-853a7a28759c" providerId="ADAL" clId="{290AB86E-5A7E-4F6C-95D1-327DE818B9DC}" dt="2021-07-09T12:55:35.369" v="2667" actId="20577"/>
          <ac:spMkLst>
            <pc:docMk/>
            <pc:sldMk cId="1320946993" sldId="1422"/>
            <ac:spMk id="200" creationId="{552C7063-C02C-473B-9872-68E477B545F1}"/>
          </ac:spMkLst>
        </pc:spChg>
        <pc:spChg chg="add mod">
          <ac:chgData name="Clara Devouassoux" userId="a23e31fd-c417-4ead-9f8a-853a7a28759c" providerId="ADAL" clId="{290AB86E-5A7E-4F6C-95D1-327DE818B9DC}" dt="2021-07-09T12:55:44.084" v="2671" actId="20577"/>
          <ac:spMkLst>
            <pc:docMk/>
            <pc:sldMk cId="1320946993" sldId="1422"/>
            <ac:spMk id="201" creationId="{29BAB31C-23AF-4BCB-B2AC-5D007F9D527E}"/>
          </ac:spMkLst>
        </pc:spChg>
        <pc:spChg chg="add mod">
          <ac:chgData name="Clara Devouassoux" userId="a23e31fd-c417-4ead-9f8a-853a7a28759c" providerId="ADAL" clId="{290AB86E-5A7E-4F6C-95D1-327DE818B9DC}" dt="2021-07-09T12:55:40.323" v="2669" actId="20577"/>
          <ac:spMkLst>
            <pc:docMk/>
            <pc:sldMk cId="1320946993" sldId="1422"/>
            <ac:spMk id="202" creationId="{313A0DBA-4BA5-45AA-A136-0F70D817A92F}"/>
          </ac:spMkLst>
        </pc:spChg>
        <pc:spChg chg="add mod">
          <ac:chgData name="Clara Devouassoux" userId="a23e31fd-c417-4ead-9f8a-853a7a28759c" providerId="ADAL" clId="{290AB86E-5A7E-4F6C-95D1-327DE818B9DC}" dt="2021-07-09T12:55:46.441" v="2673" actId="20577"/>
          <ac:spMkLst>
            <pc:docMk/>
            <pc:sldMk cId="1320946993" sldId="1422"/>
            <ac:spMk id="203" creationId="{0F484EE3-EE29-4862-AF5B-AD3F44987F7F}"/>
          </ac:spMkLst>
        </pc:spChg>
        <pc:spChg chg="add mod">
          <ac:chgData name="Clara Devouassoux" userId="a23e31fd-c417-4ead-9f8a-853a7a28759c" providerId="ADAL" clId="{290AB86E-5A7E-4F6C-95D1-327DE818B9DC}" dt="2021-07-09T12:55:50.210" v="2675" actId="20577"/>
          <ac:spMkLst>
            <pc:docMk/>
            <pc:sldMk cId="1320946993" sldId="1422"/>
            <ac:spMk id="204" creationId="{124CEC40-E98E-4AF3-AD7C-F2DB0E16B63E}"/>
          </ac:spMkLst>
        </pc:spChg>
        <pc:spChg chg="add mod">
          <ac:chgData name="Clara Devouassoux" userId="a23e31fd-c417-4ead-9f8a-853a7a28759c" providerId="ADAL" clId="{290AB86E-5A7E-4F6C-95D1-327DE818B9DC}" dt="2021-07-09T12:55:53.354" v="2677" actId="20577"/>
          <ac:spMkLst>
            <pc:docMk/>
            <pc:sldMk cId="1320946993" sldId="1422"/>
            <ac:spMk id="205" creationId="{96D6BCB2-DC0C-4BED-829D-37C1927C6B7F}"/>
          </ac:spMkLst>
        </pc:spChg>
        <pc:spChg chg="add mod">
          <ac:chgData name="Clara Devouassoux" userId="a23e31fd-c417-4ead-9f8a-853a7a28759c" providerId="ADAL" clId="{290AB86E-5A7E-4F6C-95D1-327DE818B9DC}" dt="2021-07-09T12:55:58.342" v="2683" actId="20577"/>
          <ac:spMkLst>
            <pc:docMk/>
            <pc:sldMk cId="1320946993" sldId="1422"/>
            <ac:spMk id="206" creationId="{70B68AA1-FC93-48D3-88AD-DAB366252BC8}"/>
          </ac:spMkLst>
        </pc:spChg>
        <pc:spChg chg="add mod">
          <ac:chgData name="Clara Devouassoux" userId="a23e31fd-c417-4ead-9f8a-853a7a28759c" providerId="ADAL" clId="{290AB86E-5A7E-4F6C-95D1-327DE818B9DC}" dt="2021-07-09T12:56:07.278" v="2687" actId="20577"/>
          <ac:spMkLst>
            <pc:docMk/>
            <pc:sldMk cId="1320946993" sldId="1422"/>
            <ac:spMk id="207" creationId="{A8BB35FF-14DC-4F06-9093-1B7E1416DF06}"/>
          </ac:spMkLst>
        </pc:spChg>
        <pc:spChg chg="add mod">
          <ac:chgData name="Clara Devouassoux" userId="a23e31fd-c417-4ead-9f8a-853a7a28759c" providerId="ADAL" clId="{290AB86E-5A7E-4F6C-95D1-327DE818B9DC}" dt="2021-07-09T12:56:04.673" v="2685" actId="20577"/>
          <ac:spMkLst>
            <pc:docMk/>
            <pc:sldMk cId="1320946993" sldId="1422"/>
            <ac:spMk id="208" creationId="{14523E5C-A253-44A9-837F-0C4449C3C0C1}"/>
          </ac:spMkLst>
        </pc:spChg>
        <pc:spChg chg="add mod">
          <ac:chgData name="Clara Devouassoux" userId="a23e31fd-c417-4ead-9f8a-853a7a28759c" providerId="ADAL" clId="{290AB86E-5A7E-4F6C-95D1-327DE818B9DC}" dt="2021-07-09T12:56:10.345" v="2689" actId="20577"/>
          <ac:spMkLst>
            <pc:docMk/>
            <pc:sldMk cId="1320946993" sldId="1422"/>
            <ac:spMk id="209" creationId="{C1B8F81D-40C7-4BCE-B8F7-81DD30DA21C0}"/>
          </ac:spMkLst>
        </pc:spChg>
        <pc:spChg chg="add mod">
          <ac:chgData name="Clara Devouassoux" userId="a23e31fd-c417-4ead-9f8a-853a7a28759c" providerId="ADAL" clId="{290AB86E-5A7E-4F6C-95D1-327DE818B9DC}" dt="2021-07-09T12:56:14.185" v="2691" actId="20577"/>
          <ac:spMkLst>
            <pc:docMk/>
            <pc:sldMk cId="1320946993" sldId="1422"/>
            <ac:spMk id="210" creationId="{CCE12F2E-184F-49AB-A636-0E23ABF01DF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1" creationId="{90BC88A9-763C-4264-AFF6-A82D62E585C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2" creationId="{67CE0C17-AC7C-46B9-8404-C6FC56557F5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3" creationId="{311E35D4-4964-44C6-B6C3-E786240EF19C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4" creationId="{D4E9EB41-07D8-45C5-A001-F97265187D0E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5" creationId="{59040317-2BC6-4E17-88CD-92CAD99E939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6" creationId="{9F4571BB-DD41-48F0-AD91-43ABD532E29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7" creationId="{560BA0BF-56E8-49A4-B674-259C76C6052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8" creationId="{1FF22CCF-65A7-4CC9-BE06-A9740654D00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19" creationId="{608F57E1-ED71-4742-B5F9-477B7CDAEDE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0" creationId="{F0C156EC-FEE9-4433-96DC-A7F52146360D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1" creationId="{E8A38AF9-B466-461A-B40C-5E1BC438085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2" creationId="{4EE69C33-842C-4069-BFBC-30791DE539A7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3" creationId="{BADCB98B-A296-46EA-A396-FFAA18B4CB72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4" creationId="{1AB43A85-6DB1-426B-8661-435AC25C989B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5" creationId="{5DD191E1-A1AA-4D88-88DD-4438C59594F4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6" creationId="{51D5A467-796B-4540-89A3-5214B3DFEBC8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7" creationId="{0D302F5D-E3EA-4D36-BD0B-37C2F3B66356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8" creationId="{B82F4483-C38C-4BAB-859B-3909E3A20D49}"/>
          </ac:spMkLst>
        </pc:spChg>
        <pc:spChg chg="add mod">
          <ac:chgData name="Clara Devouassoux" userId="a23e31fd-c417-4ead-9f8a-853a7a28759c" providerId="ADAL" clId="{290AB86E-5A7E-4F6C-95D1-327DE818B9DC}" dt="2021-07-09T12:48:52.422" v="2616" actId="206"/>
          <ac:spMkLst>
            <pc:docMk/>
            <pc:sldMk cId="1320946993" sldId="1422"/>
            <ac:spMk id="229" creationId="{466D1CE2-4EEB-44EE-9A8C-44A9689DF2BC}"/>
          </ac:spMkLst>
        </pc:spChg>
        <pc:spChg chg="add mod">
          <ac:chgData name="Clara Devouassoux" userId="a23e31fd-c417-4ead-9f8a-853a7a28759c" providerId="ADAL" clId="{290AB86E-5A7E-4F6C-95D1-327DE818B9DC}" dt="2021-07-09T12:56:20.428" v="2693" actId="20577"/>
          <ac:spMkLst>
            <pc:docMk/>
            <pc:sldMk cId="1320946993" sldId="1422"/>
            <ac:spMk id="230" creationId="{42259C71-8BAB-4C17-B7FA-DBC4498F8801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2" creationId="{67E79776-7E34-4D98-A104-9F8CC0150614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3" creationId="{4ADF1F8C-5B2E-4E03-BCAB-9801BDE31037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4" creationId="{F6DEBE1C-B3CD-49E5-924E-B10A19F355FD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5" creationId="{53FF1EBA-5576-4A6A-9B95-B4382C408F66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6" creationId="{0ECE8554-D04A-4BEE-85ED-FC55348D3AE8}"/>
          </ac:spMkLst>
        </pc:spChg>
        <pc:spChg chg="mod">
          <ac:chgData name="Clara Devouassoux" userId="a23e31fd-c417-4ead-9f8a-853a7a28759c" providerId="ADAL" clId="{290AB86E-5A7E-4F6C-95D1-327DE818B9DC}" dt="2021-07-09T10:58:50.688" v="2602" actId="207"/>
          <ac:spMkLst>
            <pc:docMk/>
            <pc:sldMk cId="1320946993" sldId="1422"/>
            <ac:spMk id="237" creationId="{202FA7DA-C1AB-41D9-B16B-C5017AF6FA83}"/>
          </ac:spMkLst>
        </pc:spChg>
        <pc:spChg chg="mod">
          <ac:chgData name="Clara Devouassoux" userId="a23e31fd-c417-4ead-9f8a-853a7a28759c" providerId="ADAL" clId="{290AB86E-5A7E-4F6C-95D1-327DE818B9DC}" dt="2021-07-09T10:43:24.513" v="2533"/>
          <ac:spMkLst>
            <pc:docMk/>
            <pc:sldMk cId="1320946993" sldId="1422"/>
            <ac:spMk id="238" creationId="{B9802B0E-4954-4E74-A382-0CBBA40D88D7}"/>
          </ac:spMkLst>
        </pc:spChg>
        <pc:spChg chg="add mod">
          <ac:chgData name="Clara Devouassoux" userId="a23e31fd-c417-4ead-9f8a-853a7a28759c" providerId="ADAL" clId="{290AB86E-5A7E-4F6C-95D1-327DE818B9DC}" dt="2021-07-09T10:59:23.844" v="2605" actId="207"/>
          <ac:spMkLst>
            <pc:docMk/>
            <pc:sldMk cId="1320946993" sldId="1422"/>
            <ac:spMk id="239" creationId="{62D5062F-D819-4245-9EE5-490F95856EC9}"/>
          </ac:spMkLst>
        </pc:spChg>
        <pc:spChg chg="add mod">
          <ac:chgData name="Clara Devouassoux" userId="a23e31fd-c417-4ead-9f8a-853a7a28759c" providerId="ADAL" clId="{290AB86E-5A7E-4F6C-95D1-327DE818B9DC}" dt="2021-07-09T10:55:40.612" v="2601" actId="1076"/>
          <ac:spMkLst>
            <pc:docMk/>
            <pc:sldMk cId="1320946993" sldId="1422"/>
            <ac:spMk id="240" creationId="{CFC6069D-B1C0-45A2-98F8-094216CCFFC9}"/>
          </ac:spMkLst>
        </pc:spChg>
        <pc:spChg chg="add mod">
          <ac:chgData name="Clara Devouassoux" userId="a23e31fd-c417-4ead-9f8a-853a7a28759c" providerId="ADAL" clId="{290AB86E-5A7E-4F6C-95D1-327DE818B9DC}" dt="2021-07-09T13:32:21.668" v="2720" actId="206"/>
          <ac:spMkLst>
            <pc:docMk/>
            <pc:sldMk cId="1320946993" sldId="1422"/>
            <ac:spMk id="241" creationId="{7EF18F49-63B4-4A9F-A75D-41C9805CF46A}"/>
          </ac:spMkLst>
        </pc:spChg>
        <pc:spChg chg="add mod">
          <ac:chgData name="Clara Devouassoux" userId="a23e31fd-c417-4ead-9f8a-853a7a28759c" providerId="ADAL" clId="{290AB86E-5A7E-4F6C-95D1-327DE818B9DC}" dt="2021-07-09T12:57:23.253" v="2697" actId="207"/>
          <ac:spMkLst>
            <pc:docMk/>
            <pc:sldMk cId="1320946993" sldId="1422"/>
            <ac:spMk id="242" creationId="{AF401B89-217C-4F37-9F34-3BD842163D67}"/>
          </ac:spMkLst>
        </pc:spChg>
        <pc:grpChg chg="add mod">
          <ac:chgData name="Clara Devouassoux" userId="a23e31fd-c417-4ead-9f8a-853a7a28759c" providerId="ADAL" clId="{290AB86E-5A7E-4F6C-95D1-327DE818B9DC}" dt="2021-07-09T12:48:52.422" v="2616" actId="206"/>
          <ac:grpSpMkLst>
            <pc:docMk/>
            <pc:sldMk cId="1320946993" sldId="1422"/>
            <ac:grpSpMk id="108" creationId="{B84E4CA9-6EF2-422B-8498-58D8B3E2FCB1}"/>
          </ac:grpSpMkLst>
        </pc:grpChg>
        <pc:grpChg chg="add mod">
          <ac:chgData name="Clara Devouassoux" userId="a23e31fd-c417-4ead-9f8a-853a7a28759c" providerId="ADAL" clId="{290AB86E-5A7E-4F6C-95D1-327DE818B9DC}" dt="2021-07-09T10:43:24.513" v="2533"/>
          <ac:grpSpMkLst>
            <pc:docMk/>
            <pc:sldMk cId="1320946993" sldId="1422"/>
            <ac:grpSpMk id="231" creationId="{A25175B0-89FD-4AAF-B07E-4814EE0F9998}"/>
          </ac:grpSpMkLst>
        </pc:grpChg>
        <pc:picChg chg="add mod ord modCrop">
          <ac:chgData name="Clara Devouassoux" userId="a23e31fd-c417-4ead-9f8a-853a7a28759c" providerId="ADAL" clId="{290AB86E-5A7E-4F6C-95D1-327DE818B9DC}" dt="2021-07-09T12:48:52.422" v="2616" actId="206"/>
          <ac:picMkLst>
            <pc:docMk/>
            <pc:sldMk cId="1320946993" sldId="1422"/>
            <ac:picMk id="5" creationId="{0371D523-E307-48FE-A174-FB8E790298D6}"/>
          </ac:picMkLst>
        </pc:picChg>
      </pc:sldChg>
      <pc:sldChg chg="del">
        <pc:chgData name="Clara Devouassoux" userId="a23e31fd-c417-4ead-9f8a-853a7a28759c" providerId="ADAL" clId="{290AB86E-5A7E-4F6C-95D1-327DE818B9DC}" dt="2021-07-08T16:34:44.346" v="2" actId="47"/>
        <pc:sldMkLst>
          <pc:docMk/>
          <pc:sldMk cId="3472139643" sldId="1423"/>
        </pc:sldMkLst>
      </pc:sldChg>
      <pc:sldChg chg="addSp delSp modSp mod">
        <pc:chgData name="Clara Devouassoux" userId="a23e31fd-c417-4ead-9f8a-853a7a28759c" providerId="ADAL" clId="{290AB86E-5A7E-4F6C-95D1-327DE818B9DC}" dt="2021-07-09T13:00:20.776" v="2706" actId="207"/>
        <pc:sldMkLst>
          <pc:docMk/>
          <pc:sldMk cId="3072481851" sldId="1424"/>
        </pc:sldMkLst>
        <pc:spChg chg="mod">
          <ac:chgData name="Clara Devouassoux" userId="a23e31fd-c417-4ead-9f8a-853a7a28759c" providerId="ADAL" clId="{290AB86E-5A7E-4F6C-95D1-327DE818B9DC}" dt="2021-07-09T10:44:57.828" v="2549" actId="2711"/>
          <ac:spMkLst>
            <pc:docMk/>
            <pc:sldMk cId="3072481851" sldId="1424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3" creationId="{455054E1-C4C5-43E9-85C5-B93C014A2228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072481851" sldId="1424"/>
            <ac:spMk id="4" creationId="{09651F48-24BF-4F86-803A-00A19E36A39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" creationId="{B39B55FD-B69B-4C16-B5CA-BCBA034ED95D}"/>
          </ac:spMkLst>
        </pc:spChg>
        <pc:spChg chg="mod">
          <ac:chgData name="Clara Devouassoux" userId="a23e31fd-c417-4ead-9f8a-853a7a28759c" providerId="ADAL" clId="{290AB86E-5A7E-4F6C-95D1-327DE818B9DC}" dt="2021-07-09T12:59:15.331" v="2700" actId="207"/>
          <ac:spMkLst>
            <pc:docMk/>
            <pc:sldMk cId="3072481851" sldId="1424"/>
            <ac:spMk id="11" creationId="{D73F0090-A883-474A-A09E-896C05741F29}"/>
          </ac:spMkLst>
        </pc:spChg>
        <pc:spChg chg="add mod">
          <ac:chgData name="Clara Devouassoux" userId="a23e31fd-c417-4ead-9f8a-853a7a28759c" providerId="ADAL" clId="{290AB86E-5A7E-4F6C-95D1-327DE818B9DC}" dt="2021-07-09T13:00:20.776" v="2706" actId="207"/>
          <ac:spMkLst>
            <pc:docMk/>
            <pc:sldMk cId="3072481851" sldId="1424"/>
            <ac:spMk id="13" creationId="{3F01C4CF-236E-4264-A115-19D36D75B53E}"/>
          </ac:spMkLst>
        </pc:spChg>
        <pc:spChg chg="mod">
          <ac:chgData name="Clara Devouassoux" userId="a23e31fd-c417-4ead-9f8a-853a7a28759c" providerId="ADAL" clId="{290AB86E-5A7E-4F6C-95D1-327DE818B9DC}" dt="2021-07-09T12:59:15.331" v="2700" actId="207"/>
          <ac:spMkLst>
            <pc:docMk/>
            <pc:sldMk cId="3072481851" sldId="1424"/>
            <ac:spMk id="17" creationId="{839A6BEA-F32A-403D-9EB4-BA65A295E5AC}"/>
          </ac:spMkLst>
        </pc:spChg>
        <pc:spChg chg="mod">
          <ac:chgData name="Clara Devouassoux" userId="a23e31fd-c417-4ead-9f8a-853a7a28759c" providerId="ADAL" clId="{290AB86E-5A7E-4F6C-95D1-327DE818B9DC}" dt="2021-07-09T12:59:37.803" v="2702" actId="207"/>
          <ac:spMkLst>
            <pc:docMk/>
            <pc:sldMk cId="3072481851" sldId="1424"/>
            <ac:spMk id="26" creationId="{A390586D-6E16-4CD5-9B72-E44BF595FAF9}"/>
          </ac:spMkLst>
        </pc:spChg>
        <pc:spChg chg="mod">
          <ac:chgData name="Clara Devouassoux" userId="a23e31fd-c417-4ead-9f8a-853a7a28759c" providerId="ADAL" clId="{290AB86E-5A7E-4F6C-95D1-327DE818B9DC}" dt="2021-07-09T09:46:33.368" v="1872" actId="1076"/>
          <ac:spMkLst>
            <pc:docMk/>
            <pc:sldMk cId="3072481851" sldId="1424"/>
            <ac:spMk id="44" creationId="{28C1FA93-63DD-4972-BD61-5399DC0B920A}"/>
          </ac:spMkLst>
        </pc:spChg>
        <pc:spChg chg="del">
          <ac:chgData name="Clara Devouassoux" userId="a23e31fd-c417-4ead-9f8a-853a7a28759c" providerId="ADAL" clId="{290AB86E-5A7E-4F6C-95D1-327DE818B9DC}" dt="2021-07-09T09:48:31.237" v="1921" actId="478"/>
          <ac:spMkLst>
            <pc:docMk/>
            <pc:sldMk cId="3072481851" sldId="1424"/>
            <ac:spMk id="49" creationId="{9FDF4829-DD8A-4F05-9475-9DB83BD8F9CB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0" creationId="{337EC3D7-04C8-40A2-A9DE-72102B5178E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1" creationId="{D6013821-5A0B-454B-813A-2A08504F929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2" creationId="{F60754F6-FCBF-4762-9A51-FD6892FC918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4" creationId="{941C54FA-EC73-4542-89A3-C8E7A10DD86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5" creationId="{39974631-31EF-46B4-97A8-60B0CE81CC05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6" creationId="{89F867A8-EE3C-4E44-8577-771E6CC5F2DB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7" creationId="{735EFBCB-BCC3-4EB4-BA1E-2A918D8E588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8" creationId="{0333ABF5-F41D-413A-9EBC-252B404AA18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59" creationId="{51003F98-C232-4A3B-8B18-843FFA693700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0" creationId="{597E1817-F610-46C1-8DA9-E041FB4EE31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1" creationId="{2DB8B5D9-AE8B-4E9E-951C-0CDAE6A3A57F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2" creationId="{BC0677DF-87A9-44AB-85BE-8957419DC571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3" creationId="{5E72318F-4181-4DD9-87D4-94C44B4649D3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4" creationId="{67884AD3-ED37-408E-B5EF-C8C3FB5F0C8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5" creationId="{C31A5698-2BE4-4A35-83D1-5B840BA1DFEF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6" creationId="{DD1DE5D6-1AC4-4492-A774-ABC849D6DB43}"/>
          </ac:spMkLst>
        </pc:spChg>
        <pc:spChg chg="add mod">
          <ac:chgData name="Clara Devouassoux" userId="a23e31fd-c417-4ead-9f8a-853a7a28759c" providerId="ADAL" clId="{290AB86E-5A7E-4F6C-95D1-327DE818B9DC}" dt="2021-07-09T12:59:42.042" v="2703" actId="1076"/>
          <ac:spMkLst>
            <pc:docMk/>
            <pc:sldMk cId="3072481851" sldId="1424"/>
            <ac:spMk id="67" creationId="{C218D8E3-1566-4BE8-969E-A4668FAB3F09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8" creationId="{08B8269A-7D3E-4FD9-BE0D-1919726FD8C1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69" creationId="{BF9D5F20-6632-468F-B6CA-37862AC8D0DA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0" creationId="{95BD312C-3870-4163-BE65-C0D8A21ABB8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1" creationId="{B96FA819-57C7-43D6-BD05-25AFC45CF656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2" creationId="{56A3716B-272B-4166-8294-829455943810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3" creationId="{B9EBF2E2-9FAF-4708-98CC-C48F829DB3A5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4" creationId="{5205B0B7-A74C-4BB5-BD06-7444EB1BA669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5" creationId="{84CF041C-0179-48A5-8C89-812972EEF2FA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6" creationId="{0DFEBAC9-E083-4F34-A18B-9640B70E4914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7" creationId="{F2BF6721-A295-45AD-A613-213B85B5CAE1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8" creationId="{808F1384-5FCC-40D1-9138-E257553FD926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79" creationId="{8E34CDF6-4975-44B3-91DC-9068BFAD81C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0" creationId="{01EDD6DB-CCB2-43C9-B04F-71094A44864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1" creationId="{46864DBB-DB1A-45E0-A760-BC3CCFC488E5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2" creationId="{9FF2CA9F-805E-4468-925D-8D23E775E5C7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3" creationId="{0C03FE11-FC47-44F4-B694-BE04439D12C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4" creationId="{2D90A949-FB33-41ED-95F6-C7BCD7DF38A8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5" creationId="{EEB3EF61-CE2D-4F19-87AD-036C9107D8DE}"/>
          </ac:spMkLst>
        </pc:spChg>
        <pc:spChg chg="add mod or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6" creationId="{9483D99F-7EFD-4FA8-841F-2A29B5AD9592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7" creationId="{9B05BA21-2B1E-41D8-B988-C5435820CFAD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8" creationId="{DFC40D72-6B96-4ADA-9C68-4EDEB6DEAF80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89" creationId="{878FAA75-D986-4BD8-A674-85447991E89B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90" creationId="{E64F20C9-A0C2-46A5-B489-23AC52F0988E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91" creationId="{835BCD32-33E7-411B-A88D-90985ED9859F}"/>
          </ac:spMkLst>
        </pc:spChg>
        <pc:spChg chg="add mod">
          <ac:chgData name="Clara Devouassoux" userId="a23e31fd-c417-4ead-9f8a-853a7a28759c" providerId="ADAL" clId="{290AB86E-5A7E-4F6C-95D1-327DE818B9DC}" dt="2021-07-09T10:44:41.161" v="2545" actId="164"/>
          <ac:spMkLst>
            <pc:docMk/>
            <pc:sldMk cId="3072481851" sldId="1424"/>
            <ac:spMk id="92" creationId="{465D1CE1-B735-4F0F-BD17-3B686FE05699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4" creationId="{B5C6F68F-A185-47B9-A8BF-66B6E0FEB023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5" creationId="{5E250AAF-191C-4BD3-AB5A-7CB5B735840D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6" creationId="{8CC009F1-12BB-414B-922E-E9CA35360829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7" creationId="{5770EBBE-A5E6-4CDE-BA46-773C64F403FA}"/>
          </ac:spMkLst>
        </pc:spChg>
        <pc:spChg chg="mod">
          <ac:chgData name="Clara Devouassoux" userId="a23e31fd-c417-4ead-9f8a-853a7a28759c" providerId="ADAL" clId="{290AB86E-5A7E-4F6C-95D1-327DE818B9DC}" dt="2021-07-09T10:44:47.941" v="2547"/>
          <ac:spMkLst>
            <pc:docMk/>
            <pc:sldMk cId="3072481851" sldId="1424"/>
            <ac:spMk id="98" creationId="{1FE20A0F-52F4-428F-8409-519A27168F1C}"/>
          </ac:spMkLst>
        </pc:spChg>
        <pc:grpChg chg="add mod">
          <ac:chgData name="Clara Devouassoux" userId="a23e31fd-c417-4ead-9f8a-853a7a28759c" providerId="ADAL" clId="{290AB86E-5A7E-4F6C-95D1-327DE818B9DC}" dt="2021-07-09T10:44:51.317" v="2548" actId="1076"/>
          <ac:grpSpMkLst>
            <pc:docMk/>
            <pc:sldMk cId="3072481851" sldId="1424"/>
            <ac:grpSpMk id="9" creationId="{7537E451-08AD-4417-A19B-2AD7D2BA7CB6}"/>
          </ac:grpSpMkLst>
        </pc:grpChg>
        <pc:grpChg chg="mod">
          <ac:chgData name="Clara Devouassoux" userId="a23e31fd-c417-4ead-9f8a-853a7a28759c" providerId="ADAL" clId="{290AB86E-5A7E-4F6C-95D1-327DE818B9DC}" dt="2021-07-09T10:44:41.161" v="2545" actId="164"/>
          <ac:grpSpMkLst>
            <pc:docMk/>
            <pc:sldMk cId="3072481851" sldId="1424"/>
            <ac:grpSpMk id="53" creationId="{B02B7D5A-1EF0-43B9-8D41-CED1FA834FBA}"/>
          </ac:grpSpMkLst>
        </pc:grpChg>
        <pc:grpChg chg="add mod">
          <ac:chgData name="Clara Devouassoux" userId="a23e31fd-c417-4ead-9f8a-853a7a28759c" providerId="ADAL" clId="{290AB86E-5A7E-4F6C-95D1-327DE818B9DC}" dt="2021-07-09T10:44:47.941" v="2547"/>
          <ac:grpSpMkLst>
            <pc:docMk/>
            <pc:sldMk cId="3072481851" sldId="1424"/>
            <ac:grpSpMk id="93" creationId="{3FC6A3F1-DD9D-4AAE-B864-4F17E9BF0EC9}"/>
          </ac:grpSpMkLst>
        </pc:grpChg>
      </pc:sldChg>
      <pc:sldChg chg="del">
        <pc:chgData name="Clara Devouassoux" userId="a23e31fd-c417-4ead-9f8a-853a7a28759c" providerId="ADAL" clId="{290AB86E-5A7E-4F6C-95D1-327DE818B9DC}" dt="2021-07-08T16:34:46.056" v="3" actId="47"/>
        <pc:sldMkLst>
          <pc:docMk/>
          <pc:sldMk cId="4245013598" sldId="1425"/>
        </pc:sldMkLst>
      </pc:sldChg>
      <pc:sldChg chg="addSp delSp modSp mod">
        <pc:chgData name="Clara Devouassoux" userId="a23e31fd-c417-4ead-9f8a-853a7a28759c" providerId="ADAL" clId="{290AB86E-5A7E-4F6C-95D1-327DE818B9DC}" dt="2021-07-09T10:45:46.074" v="2560" actId="478"/>
        <pc:sldMkLst>
          <pc:docMk/>
          <pc:sldMk cId="544111719" sldId="1426"/>
        </pc:sldMkLst>
        <pc:spChg chg="mod">
          <ac:chgData name="Clara Devouassoux" userId="a23e31fd-c417-4ead-9f8a-853a7a28759c" providerId="ADAL" clId="{290AB86E-5A7E-4F6C-95D1-327DE818B9DC}" dt="2021-07-09T10:45:15.687" v="2552" actId="2711"/>
          <ac:spMkLst>
            <pc:docMk/>
            <pc:sldMk cId="544111719" sldId="1426"/>
            <ac:spMk id="2" creationId="{8B186208-2BF6-4725-BB94-EE70ACA64BD6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3" creationId="{E226BA84-69A2-4F12-8462-900FF60D0759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544111719" sldId="1426"/>
            <ac:spMk id="4" creationId="{09651F48-24BF-4F86-803A-00A19E36A392}"/>
          </ac:spMkLst>
        </pc:spChg>
        <pc:spChg chg="mod">
          <ac:chgData name="Clara Devouassoux" userId="a23e31fd-c417-4ead-9f8a-853a7a28759c" providerId="ADAL" clId="{290AB86E-5A7E-4F6C-95D1-327DE818B9DC}" dt="2021-07-08T17:42:24.978" v="467" actId="207"/>
          <ac:spMkLst>
            <pc:docMk/>
            <pc:sldMk cId="544111719" sldId="1426"/>
            <ac:spMk id="11" creationId="{E2BE155A-2EB1-419F-B3DB-66848D12B0DB}"/>
          </ac:spMkLst>
        </pc:spChg>
        <pc:spChg chg="mod">
          <ac:chgData name="Clara Devouassoux" userId="a23e31fd-c417-4ead-9f8a-853a7a28759c" providerId="ADAL" clId="{290AB86E-5A7E-4F6C-95D1-327DE818B9DC}" dt="2021-07-09T09:50:46.214" v="1948" actId="207"/>
          <ac:spMkLst>
            <pc:docMk/>
            <pc:sldMk cId="544111719" sldId="1426"/>
            <ac:spMk id="20" creationId="{714AAAB9-D1FE-4971-9DF9-8D9F5C99CFCC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1" creationId="{E56BCAB6-FC4A-479B-907C-00FE215CE4A9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2" creationId="{A2322D94-62B9-42A8-B846-5C369ED9B229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3" creationId="{AE38FEC9-9527-4595-ACA7-35192D3FF814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4" creationId="{53E766B9-D480-4073-AD66-F9D2C5668D28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5" creationId="{4FE59F0E-2231-42B2-9A2F-F3E2A05EF79D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6" creationId="{4FEA3EE5-DBAC-4110-A4F7-226789AC2E91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7" creationId="{EF785569-50CF-4AE8-9E2D-E6ABD444E00B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8" creationId="{A2C49FED-1A79-4CAD-8062-1628B56F2258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39" creationId="{95FF19A0-4FAC-4C3C-A486-A9CF519264B1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40" creationId="{C931ADD5-ADAE-489E-A396-CE34E0F22C67}"/>
          </ac:spMkLst>
        </pc:spChg>
        <pc:spChg chg="mod">
          <ac:chgData name="Clara Devouassoux" userId="a23e31fd-c417-4ead-9f8a-853a7a28759c" providerId="ADAL" clId="{290AB86E-5A7E-4F6C-95D1-327DE818B9DC}" dt="2021-07-09T10:12:19.443" v="2251" actId="207"/>
          <ac:spMkLst>
            <pc:docMk/>
            <pc:sldMk cId="544111719" sldId="1426"/>
            <ac:spMk id="41" creationId="{5F9B8B29-041C-4B6C-A655-74178B76531B}"/>
          </ac:spMkLst>
        </pc:spChg>
        <pc:spChg chg="add mod or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3" creationId="{B0E5F3C5-3A73-4704-950E-C54A852C1ADA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6" creationId="{F00D39F8-D5A1-4122-885D-D005ED9D9AA8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7" creationId="{AAD691F0-4DDB-46CB-AC8A-938339354EC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8" creationId="{87C1146A-BEDF-4616-B044-BDF548DC0668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49" creationId="{E52C5ACD-3F85-4A1E-BC17-E0D7D7620999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0" creationId="{45BB91BA-FE41-4DB3-9D7C-72E3ABD633B6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1" creationId="{A4C5C752-6E01-4EBF-AABC-D5F809E54D21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2" creationId="{17F6625C-206B-484B-B578-5FC299DB512B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3" creationId="{B41DFAEF-1EF6-4025-B47C-CCDED6C0DAB1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4" creationId="{2577F77D-EA39-4485-9F4D-14A0CA09A642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5" creationId="{16D7C545-15AC-4D30-AE98-C7B772676A3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6" creationId="{CFFBC9BC-A66F-4993-9A97-4A244498BCC3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7" creationId="{0029B540-03EB-4D2A-A33C-8266D64694A3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8" creationId="{14186F4F-BA0F-4F46-8C53-62138981A6EE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59" creationId="{81BFC029-00E7-492D-9EED-DA068758584A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0" creationId="{5DF0CF97-F36B-4EEA-AAAA-8EF34480ACB8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1" creationId="{D18649D6-984D-435C-B014-94EC9F76640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2" creationId="{B38CAF7B-C659-42F1-B18D-D5CC9EF22A9E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3" creationId="{B2796F94-3647-4ACD-812E-258C8C4E07BD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4" creationId="{5FCF7C29-BC17-44EE-B001-2D10A0F43607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5" creationId="{4DE36956-386C-4A57-9ED6-FD4E4AA2CC92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6" creationId="{5E747740-7B76-4335-AEF5-C141E2F8481A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7" creationId="{8CB9B410-E1D8-4D7D-AD37-A203F880066E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8" creationId="{D2ACF910-A618-48B1-B4B4-7B043952A852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69" creationId="{1D9FBD92-10FD-42BD-BF2E-6272660AD636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0" creationId="{7F56906E-47B0-46E7-AD49-AFEF38753050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1" creationId="{D36B2DF4-591F-44BA-AFC8-331D6E742B47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2" creationId="{FCF69C94-B48C-4824-A9F5-8205FDF3986F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3" creationId="{C6C42687-7601-48DC-A4B4-16B6803C3CC5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4" creationId="{D2FC8500-8D3F-442B-A8F9-9CD3D48DE47F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5" creationId="{2407157C-F8F3-4981-AAB5-3C67D821993C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6" creationId="{8A6306F8-1F78-411C-B412-AB4C0A526345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7" creationId="{D3DF106B-74B1-495B-A0F0-3B286BB551B7}"/>
          </ac:spMkLst>
        </pc:spChg>
        <pc:spChg chg="add mod">
          <ac:chgData name="Clara Devouassoux" userId="a23e31fd-c417-4ead-9f8a-853a7a28759c" providerId="ADAL" clId="{290AB86E-5A7E-4F6C-95D1-327DE818B9DC}" dt="2021-07-09T10:45:07.104" v="2550" actId="164"/>
          <ac:spMkLst>
            <pc:docMk/>
            <pc:sldMk cId="544111719" sldId="1426"/>
            <ac:spMk id="78" creationId="{62DD1D5E-C3B2-41FD-AF42-D87CE92ECD16}"/>
          </ac:spMkLst>
        </pc:spChg>
        <pc:spChg chg="mod">
          <ac:chgData name="Clara Devouassoux" userId="a23e31fd-c417-4ead-9f8a-853a7a28759c" providerId="ADAL" clId="{290AB86E-5A7E-4F6C-95D1-327DE818B9DC}" dt="2021-07-09T10:45:31.904" v="2557" actId="20577"/>
          <ac:spMkLst>
            <pc:docMk/>
            <pc:sldMk cId="544111719" sldId="1426"/>
            <ac:spMk id="80" creationId="{F738342C-B6CB-4BEB-B474-1A2F5D8F0722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1" creationId="{565E8318-5676-46EC-BA47-AF31D1244B6E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2" creationId="{8E30F0EC-2E5E-4221-9E01-2C171380246B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3" creationId="{0208DE93-C8A7-4504-A420-EBC454367C63}"/>
          </ac:spMkLst>
        </pc:spChg>
        <pc:spChg chg="mod">
          <ac:chgData name="Clara Devouassoux" userId="a23e31fd-c417-4ead-9f8a-853a7a28759c" providerId="ADAL" clId="{290AB86E-5A7E-4F6C-95D1-327DE818B9DC}" dt="2021-07-09T10:45:25.859" v="2553"/>
          <ac:spMkLst>
            <pc:docMk/>
            <pc:sldMk cId="544111719" sldId="1426"/>
            <ac:spMk id="84" creationId="{F3BBB2BA-F722-4CE2-A139-35025F4A8ECC}"/>
          </ac:spMkLst>
        </pc:spChg>
        <pc:spChg chg="mod">
          <ac:chgData name="Clara Devouassoux" userId="a23e31fd-c417-4ead-9f8a-853a7a28759c" providerId="ADAL" clId="{290AB86E-5A7E-4F6C-95D1-327DE818B9DC}" dt="2021-07-09T10:45:43.855" v="2559" actId="207"/>
          <ac:spMkLst>
            <pc:docMk/>
            <pc:sldMk cId="544111719" sldId="1426"/>
            <ac:spMk id="85" creationId="{0CA1EB4A-9FC2-454E-AE9C-2B5CB68C15B8}"/>
          </ac:spMkLst>
        </pc:spChg>
        <pc:spChg chg="del mod">
          <ac:chgData name="Clara Devouassoux" userId="a23e31fd-c417-4ead-9f8a-853a7a28759c" providerId="ADAL" clId="{290AB86E-5A7E-4F6C-95D1-327DE818B9DC}" dt="2021-07-09T10:45:46.074" v="2560" actId="478"/>
          <ac:spMkLst>
            <pc:docMk/>
            <pc:sldMk cId="544111719" sldId="1426"/>
            <ac:spMk id="86" creationId="{F174AE81-BAF8-4A4A-B6E2-9ABC5C60B264}"/>
          </ac:spMkLst>
        </pc:spChg>
        <pc:grpChg chg="add mod">
          <ac:chgData name="Clara Devouassoux" userId="a23e31fd-c417-4ead-9f8a-853a7a28759c" providerId="ADAL" clId="{290AB86E-5A7E-4F6C-95D1-327DE818B9DC}" dt="2021-07-09T10:45:10.229" v="2551" actId="1076"/>
          <ac:grpSpMkLst>
            <pc:docMk/>
            <pc:sldMk cId="544111719" sldId="1426"/>
            <ac:grpSpMk id="8" creationId="{CAB6D09C-96A9-4347-9848-701FA42B776E}"/>
          </ac:grpSpMkLst>
        </pc:grpChg>
        <pc:grpChg chg="mod">
          <ac:chgData name="Clara Devouassoux" userId="a23e31fd-c417-4ead-9f8a-853a7a28759c" providerId="ADAL" clId="{290AB86E-5A7E-4F6C-95D1-327DE818B9DC}" dt="2021-07-09T10:45:07.104" v="2550" actId="164"/>
          <ac:grpSpMkLst>
            <pc:docMk/>
            <pc:sldMk cId="544111719" sldId="1426"/>
            <ac:grpSpMk id="45" creationId="{A0C2E4A6-CE64-47B1-8F24-EEC01B882DAA}"/>
          </ac:grpSpMkLst>
        </pc:grpChg>
        <pc:grpChg chg="add mod">
          <ac:chgData name="Clara Devouassoux" userId="a23e31fd-c417-4ead-9f8a-853a7a28759c" providerId="ADAL" clId="{290AB86E-5A7E-4F6C-95D1-327DE818B9DC}" dt="2021-07-09T10:45:25.859" v="2553"/>
          <ac:grpSpMkLst>
            <pc:docMk/>
            <pc:sldMk cId="544111719" sldId="1426"/>
            <ac:grpSpMk id="79" creationId="{ABD425B7-471F-450E-9041-0290B2F2552E}"/>
          </ac:grpSpMkLst>
        </pc:grpChg>
      </pc:sldChg>
      <pc:sldChg chg="del">
        <pc:chgData name="Clara Devouassoux" userId="a23e31fd-c417-4ead-9f8a-853a7a28759c" providerId="ADAL" clId="{290AB86E-5A7E-4F6C-95D1-327DE818B9DC}" dt="2021-07-08T16:34:49.362" v="4" actId="47"/>
        <pc:sldMkLst>
          <pc:docMk/>
          <pc:sldMk cId="1427010912" sldId="1427"/>
        </pc:sldMkLst>
      </pc:sldChg>
      <pc:sldChg chg="del">
        <pc:chgData name="Clara Devouassoux" userId="a23e31fd-c417-4ead-9f8a-853a7a28759c" providerId="ADAL" clId="{290AB86E-5A7E-4F6C-95D1-327DE818B9DC}" dt="2021-07-08T16:34:57.189" v="7" actId="47"/>
        <pc:sldMkLst>
          <pc:docMk/>
          <pc:sldMk cId="2734719185" sldId="1428"/>
        </pc:sldMkLst>
      </pc:sldChg>
      <pc:sldChg chg="del">
        <pc:chgData name="Clara Devouassoux" userId="a23e31fd-c417-4ead-9f8a-853a7a28759c" providerId="ADAL" clId="{290AB86E-5A7E-4F6C-95D1-327DE818B9DC}" dt="2021-07-08T16:34:51.416" v="5" actId="47"/>
        <pc:sldMkLst>
          <pc:docMk/>
          <pc:sldMk cId="3301480002" sldId="1429"/>
        </pc:sldMkLst>
      </pc:sldChg>
      <pc:sldChg chg="addSp delSp modSp mod">
        <pc:chgData name="Clara Devouassoux" userId="a23e31fd-c417-4ead-9f8a-853a7a28759c" providerId="ADAL" clId="{290AB86E-5A7E-4F6C-95D1-327DE818B9DC}" dt="2021-07-09T13:02:43.978" v="2712" actId="207"/>
        <pc:sldMkLst>
          <pc:docMk/>
          <pc:sldMk cId="3955293794" sldId="1430"/>
        </pc:sldMkLst>
        <pc:spChg chg="mod">
          <ac:chgData name="Clara Devouassoux" userId="a23e31fd-c417-4ead-9f8a-853a7a28759c" providerId="ADAL" clId="{290AB86E-5A7E-4F6C-95D1-327DE818B9DC}" dt="2021-07-09T10:46:03.522" v="2561" actId="2711"/>
          <ac:spMkLst>
            <pc:docMk/>
            <pc:sldMk cId="3955293794" sldId="1430"/>
            <ac:spMk id="2" creationId="{8B186208-2BF6-4725-BB94-EE70ACA64BD6}"/>
          </ac:spMkLst>
        </pc:spChg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955293794" sldId="1430"/>
            <ac:spMk id="4" creationId="{09651F48-24BF-4F86-803A-00A19E36A39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" creationId="{E74B94E2-26A9-4C8A-BA60-AC4B5DE52008}"/>
          </ac:spMkLst>
        </pc:spChg>
        <pc:spChg chg="mod">
          <ac:chgData name="Clara Devouassoux" userId="a23e31fd-c417-4ead-9f8a-853a7a28759c" providerId="ADAL" clId="{290AB86E-5A7E-4F6C-95D1-327DE818B9DC}" dt="2021-07-09T13:01:16.703" v="2708" actId="207"/>
          <ac:spMkLst>
            <pc:docMk/>
            <pc:sldMk cId="3955293794" sldId="1430"/>
            <ac:spMk id="7" creationId="{07C79F15-CE9E-45CD-9941-1751D090AFBE}"/>
          </ac:spMkLst>
        </pc:spChg>
        <pc:spChg chg="mod">
          <ac:chgData name="Clara Devouassoux" userId="a23e31fd-c417-4ead-9f8a-853a7a28759c" providerId="ADAL" clId="{290AB86E-5A7E-4F6C-95D1-327DE818B9DC}" dt="2021-07-09T13:01:16.703" v="2708" actId="207"/>
          <ac:spMkLst>
            <pc:docMk/>
            <pc:sldMk cId="3955293794" sldId="1430"/>
            <ac:spMk id="8" creationId="{FADADD0E-EC3C-4FBE-90C2-912ABBE474A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" creationId="{10DD76BC-6445-4ECA-AE7C-4C98223BFFD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" creationId="{FF65969A-47F0-4E5E-A432-A65EF3D6D3E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1" creationId="{D6DB3E92-204B-44D1-9AEF-89516ECD235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2" creationId="{C00119DB-BCA5-40E3-96A4-8BBA0C7658A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3" creationId="{FE35D6F1-9F8E-41FB-855D-9320A266CB3A}"/>
          </ac:spMkLst>
        </pc:spChg>
        <pc:spChg chg="mod">
          <ac:chgData name="Clara Devouassoux" userId="a23e31fd-c417-4ead-9f8a-853a7a28759c" providerId="ADAL" clId="{290AB86E-5A7E-4F6C-95D1-327DE818B9DC}" dt="2021-07-09T13:02:43.978" v="2712" actId="207"/>
          <ac:spMkLst>
            <pc:docMk/>
            <pc:sldMk cId="3955293794" sldId="1430"/>
            <ac:spMk id="14" creationId="{A9CACE47-2CE2-4C7A-82E5-41C72A7DA40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5" creationId="{C2B21EA5-838E-4005-993C-3888D976D9C7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6" creationId="{F303FDD6-14B5-4271-BB4C-CEA923DEF67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7" creationId="{D7BB242A-0725-4072-8F5F-AC08042537E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8" creationId="{B6F4217D-8D43-481E-89EA-706E6D38177A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9" creationId="{8006333C-CCCA-417B-8F69-F4FB027567D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0" creationId="{805DC489-E235-48A8-8D1A-3E633B5E7D67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1" creationId="{157622BC-F262-4F82-ADC6-C3A99B996399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2" creationId="{01012874-5388-4050-AA8D-CD29138B9333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3" creationId="{4FA4089A-6953-437F-880C-EEC62456CDD8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5" creationId="{439AADA4-5785-4999-833B-7DC7E4D05CE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6" creationId="{6BC90AA0-4D65-4237-B659-ABCC3FCD665A}"/>
          </ac:spMkLst>
        </pc:spChg>
        <pc:spChg chg="mod">
          <ac:chgData name="Clara Devouassoux" userId="a23e31fd-c417-4ead-9f8a-853a7a28759c" providerId="ADAL" clId="{290AB86E-5A7E-4F6C-95D1-327DE818B9DC}" dt="2021-07-09T13:02:04.380" v="2710" actId="207"/>
          <ac:spMkLst>
            <pc:docMk/>
            <pc:sldMk cId="3955293794" sldId="1430"/>
            <ac:spMk id="27" creationId="{1CFAAB58-B98C-407C-B2E1-8E07DCC833C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8" creationId="{8B4B1937-0A67-42CA-93A1-64D2B384F90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29" creationId="{6A48DA94-C750-41B8-B8A7-CCC1DCC38DC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2" creationId="{955C0447-10AE-4AF6-88B7-2ECD41F06D5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3" creationId="{994578FB-BE1E-40C6-92EB-BB6FF68FE01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4" creationId="{C66C7E91-D919-4562-8DE2-8C0FF351EC33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5" creationId="{22ABE79B-2F65-42E8-AA12-59AFF51BE07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6" creationId="{ACC458CB-FBBA-4F97-9D87-5BE65B1CB8C9}"/>
          </ac:spMkLst>
        </pc:spChg>
        <pc:spChg chg="mod">
          <ac:chgData name="Clara Devouassoux" userId="a23e31fd-c417-4ead-9f8a-853a7a28759c" providerId="ADAL" clId="{290AB86E-5A7E-4F6C-95D1-327DE818B9DC}" dt="2021-07-09T13:01:02.247" v="2707" actId="207"/>
          <ac:spMkLst>
            <pc:docMk/>
            <pc:sldMk cId="3955293794" sldId="1430"/>
            <ac:spMk id="37" creationId="{2997D9CB-EBEC-4BF9-968C-5B8C4CD6E080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8" creationId="{FF49E2F5-5A6B-4BC8-9006-2712C9A0B6E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39" creationId="{6DE6A474-2FA0-4434-945E-91239D4B1B6B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0" creationId="{94935695-BF88-423C-8139-1F461F98A4A8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1" creationId="{B32DF417-9C48-40A4-BB52-16492CFF103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2" creationId="{3F8E700C-B665-4CF6-BBB7-4253C7E7897E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5" creationId="{AF2A9748-B7CB-4B0C-B103-190CA635355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6" creationId="{B6DC1243-D26C-4E1C-8968-8F05199D9F9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7" creationId="{A4D7FA52-296B-4B5B-81EE-9D4CDC09988A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8" creationId="{A424D9CD-C3BA-4D61-9527-E16859B1CA1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49" creationId="{DD26D67C-2671-40A3-8FFD-4765EA7B7E33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0" creationId="{E09F445C-8A33-4185-99BD-AE3A676A9C44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1" creationId="{CF973990-5CBA-4FEA-BA10-365CF0FA6112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2" creationId="{196B866A-B0F1-4F63-8ADD-577E0590E079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3" creationId="{1A7D49AF-AEF5-4FBB-A605-C7B0B29D26B9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4" creationId="{B15FB6D2-C9B0-4F81-9F20-59681E87268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5" creationId="{013DE71D-81CD-485D-A9B3-5D47B8ABBFFE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6" creationId="{E97CD3BE-5B7D-4DE3-9033-C6772059A6C6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7" creationId="{BE07EBA8-FBC0-4616-B4AA-B3CEDDF5B89F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8" creationId="{EB49755B-1551-4708-863A-F836EB4F5CFA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59" creationId="{50C7FA5F-4B60-4F39-AFA2-EC0F20827925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0" creationId="{EE868D39-29B3-4BE1-9764-F43BEE0AAB91}"/>
          </ac:spMkLst>
        </pc:spChg>
        <pc:spChg chg="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1" creationId="{65247858-4E3E-4D46-B867-B1E8EA0A4284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2" creationId="{BC33F085-1AD8-45F2-ABFB-2B782D835700}"/>
          </ac:spMkLst>
        </pc:spChg>
        <pc:spChg chg="add mod">
          <ac:chgData name="Clara Devouassoux" userId="a23e31fd-c417-4ead-9f8a-853a7a28759c" providerId="ADAL" clId="{290AB86E-5A7E-4F6C-95D1-327DE818B9DC}" dt="2021-07-09T13:01:16.703" v="2708" actId="207"/>
          <ac:spMkLst>
            <pc:docMk/>
            <pc:sldMk cId="3955293794" sldId="1430"/>
            <ac:spMk id="63" creationId="{1BFF0F80-4985-47A1-A40E-B43898E0766D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4" creationId="{041FD227-B8F7-4523-B958-7C92C6C73F4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5" creationId="{7668F211-7A4D-4E26-8772-2F7051F90BB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6" creationId="{AFD6D7BF-0506-46BB-AA2B-AAE10008FE2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7" creationId="{B20D499F-4F37-4295-94D7-F193A1CA01B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8" creationId="{55FB83A7-0501-4292-AE59-D123B248A8F6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69" creationId="{D61FC994-8069-42A2-8485-807A62A86F3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0" creationId="{B944972E-BA48-40FE-B799-079DB571018D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1" creationId="{F35E711B-9547-4E7F-9459-7020A55469C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2" creationId="{58838818-9E40-43B4-A83D-3213D8CF0C8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3" creationId="{32278C81-8A80-429A-A5C3-8B28000E0F09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4" creationId="{44E20665-2DF2-4723-BBBD-B50B545720B2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5" creationId="{652A4A16-FBB9-46D4-97E1-8A952A27866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6" creationId="{E11AC4F6-E40D-4D9D-9475-F4B55DBBB14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7" creationId="{272034A5-B616-4838-9759-E6F369BF6BA3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8" creationId="{508F7C08-529B-4ED6-A91F-A3B5562B1F31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79" creationId="{68705CDE-B6C0-4F10-9104-60E1A3FDD119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0" creationId="{3D688F69-BE49-4B30-B928-808270B6F12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1" creationId="{C6368632-1E81-4ED8-8193-D7737B6F976B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2" creationId="{7CA2E1BD-52A9-45B5-8EA2-F07B516F993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3" creationId="{BDDBBB7D-B956-4834-850F-CAC5AF011790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4" creationId="{20DC7E46-21A5-44BC-8A52-E5A970BDCAE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5" creationId="{257C5249-D4CD-41B7-A83B-9F4B95F822F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6" creationId="{266C0EC9-D2FA-4EC8-9E30-00370970272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7" creationId="{62A5BEB3-211E-42EF-9BCF-3A5DF602CFCE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8" creationId="{BC2ADD6F-DFA1-4853-AA00-009C436F4A7F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89" creationId="{C481DB40-C6BE-445E-9AE9-F8752FD1BD3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0" creationId="{931F0BDC-17E2-4076-B791-7D62B8EA243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1" creationId="{F3038384-6C09-4378-94CC-259220AB142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2" creationId="{CA336F65-BCEC-4E94-9BD8-87C902B89E5F}"/>
          </ac:spMkLst>
        </pc:spChg>
        <pc:spChg chg="add del mod">
          <ac:chgData name="Clara Devouassoux" userId="a23e31fd-c417-4ead-9f8a-853a7a28759c" providerId="ADAL" clId="{290AB86E-5A7E-4F6C-95D1-327DE818B9DC}" dt="2021-07-09T10:12:46.228" v="2255" actId="478"/>
          <ac:spMkLst>
            <pc:docMk/>
            <pc:sldMk cId="3955293794" sldId="1430"/>
            <ac:spMk id="93" creationId="{1CB26787-D49D-4745-8720-DC2B7FCC428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4" creationId="{F7749DAB-65B9-4F98-8B75-2641EA221C0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5" creationId="{55080110-9ED1-4E18-BE43-792000A0F519}"/>
          </ac:spMkLst>
        </pc:spChg>
        <pc:spChg chg="add mod">
          <ac:chgData name="Clara Devouassoux" userId="a23e31fd-c417-4ead-9f8a-853a7a28759c" providerId="ADAL" clId="{290AB86E-5A7E-4F6C-95D1-327DE818B9DC}" dt="2021-07-09T13:02:09.505" v="2711" actId="1076"/>
          <ac:spMkLst>
            <pc:docMk/>
            <pc:sldMk cId="3955293794" sldId="1430"/>
            <ac:spMk id="96" creationId="{7E995FD6-1F2A-4677-8190-DD05F672112E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7" creationId="{D6A6100E-8967-42BA-A8CE-51E9F07209D4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8" creationId="{E98BEB93-4166-4D8F-8E6C-DF94481A836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99" creationId="{1B887F24-E85A-484E-933C-4559E593162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0" creationId="{BBA373FC-6950-4F00-B0A4-90A49B46495C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1" creationId="{394BCD30-7ACB-4B25-A6AA-D8647A24CB1E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2" creationId="{99A7F349-4275-459E-BEB6-D6AA0A4D50F2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3" creationId="{9AF285D7-E5D0-4A23-B413-64950C616F7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4" creationId="{C95F76A1-9821-4DAE-A6D7-31387CDB7444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5" creationId="{71676025-A2C5-407D-9FAD-F794CB9C5687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6" creationId="{A992AFCF-CECB-460A-BA5F-F04A880CE212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7" creationId="{8DAAD94C-2409-470C-AEA7-6AC86C1B41A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8" creationId="{593CA087-7EF8-4FED-AC12-ED874B23BA1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09" creationId="{44AF8453-3EE5-4B2E-9284-D2F275AE7668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10" creationId="{C2E95C8E-FE00-41DF-9C6B-1A793B20BC8A}"/>
          </ac:spMkLst>
        </pc:spChg>
        <pc:spChg chg="add mod">
          <ac:chgData name="Clara Devouassoux" userId="a23e31fd-c417-4ead-9f8a-853a7a28759c" providerId="ADAL" clId="{290AB86E-5A7E-4F6C-95D1-327DE818B9DC}" dt="2021-07-09T10:46:13.349" v="2562" actId="164"/>
          <ac:spMkLst>
            <pc:docMk/>
            <pc:sldMk cId="3955293794" sldId="1430"/>
            <ac:spMk id="111" creationId="{C9C3E4D2-B542-470B-86C3-C5DBA2A00B68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3" creationId="{D4161F67-12D3-4ACE-B99E-62B1AB18B85C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4" creationId="{E113C4BB-FF1F-4CFF-983A-612044122567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5" creationId="{9BC0568A-047C-40FC-882C-4C48DFCC11F0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6" creationId="{A75362BB-0B1D-4FBB-82A9-F1ECB4667DE7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7" creationId="{4E20ECF8-6BFD-40B5-B3E2-28DB8D857EFB}"/>
          </ac:spMkLst>
        </pc:spChg>
        <pc:spChg chg="mod">
          <ac:chgData name="Clara Devouassoux" userId="a23e31fd-c417-4ead-9f8a-853a7a28759c" providerId="ADAL" clId="{290AB86E-5A7E-4F6C-95D1-327DE818B9DC}" dt="2021-07-09T10:46:29.521" v="2567"/>
          <ac:spMkLst>
            <pc:docMk/>
            <pc:sldMk cId="3955293794" sldId="1430"/>
            <ac:spMk id="118" creationId="{20925F59-1C17-454E-A92C-F9C7542E41BE}"/>
          </ac:spMkLst>
        </pc:spChg>
        <pc:grpChg chg="add mod">
          <ac:chgData name="Clara Devouassoux" userId="a23e31fd-c417-4ead-9f8a-853a7a28759c" providerId="ADAL" clId="{290AB86E-5A7E-4F6C-95D1-327DE818B9DC}" dt="2021-07-09T10:46:21.546" v="2565" actId="164"/>
          <ac:grpSpMkLst>
            <pc:docMk/>
            <pc:sldMk cId="3955293794" sldId="1430"/>
            <ac:grpSpMk id="3" creationId="{B47EBA41-C079-479C-95C5-5422F6F6B462}"/>
          </ac:grpSpMkLst>
        </pc:grpChg>
        <pc:grpChg chg="add mod">
          <ac:chgData name="Clara Devouassoux" userId="a23e31fd-c417-4ead-9f8a-853a7a28759c" providerId="ADAL" clId="{290AB86E-5A7E-4F6C-95D1-327DE818B9DC}" dt="2021-07-09T10:46:26.964" v="2566" actId="1076"/>
          <ac:grpSpMkLst>
            <pc:docMk/>
            <pc:sldMk cId="3955293794" sldId="1430"/>
            <ac:grpSpMk id="24" creationId="{61808F14-B4F3-40E4-A1CD-66B7BE174188}"/>
          </ac:grpSpMkLst>
        </pc:grpChg>
        <pc:grpChg chg="add mod">
          <ac:chgData name="Clara Devouassoux" userId="a23e31fd-c417-4ead-9f8a-853a7a28759c" providerId="ADAL" clId="{290AB86E-5A7E-4F6C-95D1-327DE818B9DC}" dt="2021-07-09T10:46:29.521" v="2567"/>
          <ac:grpSpMkLst>
            <pc:docMk/>
            <pc:sldMk cId="3955293794" sldId="1430"/>
            <ac:grpSpMk id="112" creationId="{6EB64FAE-3636-4659-A22E-BD8F016E0A22}"/>
          </ac:grpSpMkLst>
        </pc:grpChg>
        <pc:picChg chg="mod">
          <ac:chgData name="Clara Devouassoux" userId="a23e31fd-c417-4ead-9f8a-853a7a28759c" providerId="ADAL" clId="{290AB86E-5A7E-4F6C-95D1-327DE818B9DC}" dt="2021-07-09T10:46:21.546" v="2565" actId="164"/>
          <ac:picMkLst>
            <pc:docMk/>
            <pc:sldMk cId="3955293794" sldId="1430"/>
            <ac:picMk id="5" creationId="{FA49925D-6084-41C3-B0BD-D5A40C097866}"/>
          </ac:picMkLst>
        </pc:picChg>
      </pc:sldChg>
      <pc:sldChg chg="del">
        <pc:chgData name="Clara Devouassoux" userId="a23e31fd-c417-4ead-9f8a-853a7a28759c" providerId="ADAL" clId="{290AB86E-5A7E-4F6C-95D1-327DE818B9DC}" dt="2021-07-08T16:34:55.449" v="6" actId="47"/>
        <pc:sldMkLst>
          <pc:docMk/>
          <pc:sldMk cId="171534329" sldId="1431"/>
        </pc:sldMkLst>
      </pc:sldChg>
      <pc:sldChg chg="modSp new del mod">
        <pc:chgData name="Clara Devouassoux" userId="a23e31fd-c417-4ead-9f8a-853a7a28759c" providerId="ADAL" clId="{290AB86E-5A7E-4F6C-95D1-327DE818B9DC}" dt="2021-07-09T10:46:38.934" v="2568" actId="47"/>
        <pc:sldMkLst>
          <pc:docMk/>
          <pc:sldMk cId="3467019003" sldId="1431"/>
        </pc:sldMkLst>
        <pc:spChg chg="mod">
          <ac:chgData name="Clara Devouassoux" userId="a23e31fd-c417-4ead-9f8a-853a7a28759c" providerId="ADAL" clId="{290AB86E-5A7E-4F6C-95D1-327DE818B9DC}" dt="2021-07-09T10:33:34.269" v="2379"/>
          <ac:spMkLst>
            <pc:docMk/>
            <pc:sldMk cId="3467019003" sldId="1431"/>
            <ac:spMk id="2" creationId="{D205B76D-844D-4AE9-97B5-D63F255AABD6}"/>
          </ac:spMkLst>
        </pc:spChg>
        <pc:spChg chg="mod">
          <ac:chgData name="Clara Devouassoux" userId="a23e31fd-c417-4ead-9f8a-853a7a28759c" providerId="ADAL" clId="{290AB86E-5A7E-4F6C-95D1-327DE818B9DC}" dt="2021-07-09T10:33:34.298" v="2380" actId="27636"/>
          <ac:spMkLst>
            <pc:docMk/>
            <pc:sldMk cId="3467019003" sldId="1431"/>
            <ac:spMk id="3" creationId="{DED3B6BF-C107-4ECB-BE55-A3C02425BC61}"/>
          </ac:spMkLst>
        </pc:spChg>
      </pc:sldChg>
    </pc:docChg>
  </pc:docChgLst>
  <pc:docChgLst>
    <pc:chgData name="Antoine Lefebvre" userId="022ad2ef-a149-4820-b161-0cd910f6ab01" providerId="ADAL" clId="{6E8E7D3B-03B6-4828-A443-8DC21162CA3D}"/>
    <pc:docChg chg="undo redo custSel modSld">
      <pc:chgData name="Antoine Lefebvre" userId="022ad2ef-a149-4820-b161-0cd910f6ab01" providerId="ADAL" clId="{6E8E7D3B-03B6-4828-A443-8DC21162CA3D}" dt="2021-07-28T16:32:29.807" v="493" actId="1076"/>
      <pc:docMkLst>
        <pc:docMk/>
      </pc:docMkLst>
      <pc:sldChg chg="addSp modSp mod">
        <pc:chgData name="Antoine Lefebvre" userId="022ad2ef-a149-4820-b161-0cd910f6ab01" providerId="ADAL" clId="{6E8E7D3B-03B6-4828-A443-8DC21162CA3D}" dt="2021-07-28T16:21:08.061" v="475" actId="1076"/>
        <pc:sldMkLst>
          <pc:docMk/>
          <pc:sldMk cId="2807475346" sldId="1418"/>
        </pc:sldMkLst>
        <pc:spChg chg="mod">
          <ac:chgData name="Antoine Lefebvre" userId="022ad2ef-a149-4820-b161-0cd910f6ab01" providerId="ADAL" clId="{6E8E7D3B-03B6-4828-A443-8DC21162CA3D}" dt="2021-07-26T15:31:24.637" v="75" actId="207"/>
          <ac:spMkLst>
            <pc:docMk/>
            <pc:sldMk cId="2807475346" sldId="1418"/>
            <ac:spMk id="23" creationId="{B9666BAE-07F9-4CD8-956D-5EC689473772}"/>
          </ac:spMkLst>
        </pc:spChg>
        <pc:spChg chg="mod">
          <ac:chgData name="Antoine Lefebvre" userId="022ad2ef-a149-4820-b161-0cd910f6ab01" providerId="ADAL" clId="{6E8E7D3B-03B6-4828-A443-8DC21162CA3D}" dt="2021-07-26T15:30:57.444" v="71" actId="207"/>
          <ac:spMkLst>
            <pc:docMk/>
            <pc:sldMk cId="2807475346" sldId="1418"/>
            <ac:spMk id="24" creationId="{607C811E-2054-41AB-996B-3DF214EAD595}"/>
          </ac:spMkLst>
        </pc:spChg>
        <pc:spChg chg="mod">
          <ac:chgData name="Antoine Lefebvre" userId="022ad2ef-a149-4820-b161-0cd910f6ab01" providerId="ADAL" clId="{6E8E7D3B-03B6-4828-A443-8DC21162CA3D}" dt="2021-07-26T15:31:46.844" v="77" actId="207"/>
          <ac:spMkLst>
            <pc:docMk/>
            <pc:sldMk cId="2807475346" sldId="1418"/>
            <ac:spMk id="25" creationId="{AF6D02BF-65D1-4A44-B75F-4CA286EB5340}"/>
          </ac:spMkLst>
        </pc:spChg>
        <pc:spChg chg="mod">
          <ac:chgData name="Antoine Lefebvre" userId="022ad2ef-a149-4820-b161-0cd910f6ab01" providerId="ADAL" clId="{6E8E7D3B-03B6-4828-A443-8DC21162CA3D}" dt="2021-07-27T07:48:19.214" v="419" actId="207"/>
          <ac:spMkLst>
            <pc:docMk/>
            <pc:sldMk cId="2807475346" sldId="1418"/>
            <ac:spMk id="38" creationId="{650A6569-F92B-4027-86D1-835F3272C6A6}"/>
          </ac:spMkLst>
        </pc:spChg>
        <pc:spChg chg="mod">
          <ac:chgData name="Antoine Lefebvre" userId="022ad2ef-a149-4820-b161-0cd910f6ab01" providerId="ADAL" clId="{6E8E7D3B-03B6-4828-A443-8DC21162CA3D}" dt="2021-07-27T07:48:19.996" v="420" actId="207"/>
          <ac:spMkLst>
            <pc:docMk/>
            <pc:sldMk cId="2807475346" sldId="1418"/>
            <ac:spMk id="40" creationId="{E49798E1-D019-42C1-9C3E-D91E478C141E}"/>
          </ac:spMkLst>
        </pc:spChg>
        <pc:spChg chg="mod">
          <ac:chgData name="Antoine Lefebvre" userId="022ad2ef-a149-4820-b161-0cd910f6ab01" providerId="ADAL" clId="{6E8E7D3B-03B6-4828-A443-8DC21162CA3D}" dt="2021-07-26T15:29:20.946" v="65" actId="207"/>
          <ac:spMkLst>
            <pc:docMk/>
            <pc:sldMk cId="2807475346" sldId="1418"/>
            <ac:spMk id="43" creationId="{CE9DA554-B4E3-4B96-8DB4-9F85991461A5}"/>
          </ac:spMkLst>
        </pc:spChg>
        <pc:spChg chg="mod">
          <ac:chgData name="Antoine Lefebvre" userId="022ad2ef-a149-4820-b161-0cd910f6ab01" providerId="ADAL" clId="{6E8E7D3B-03B6-4828-A443-8DC21162CA3D}" dt="2021-07-26T15:29:54.195" v="68" actId="207"/>
          <ac:spMkLst>
            <pc:docMk/>
            <pc:sldMk cId="2807475346" sldId="1418"/>
            <ac:spMk id="48" creationId="{C4475A8B-69D4-46AE-BB71-6EF3FB7381F8}"/>
          </ac:spMkLst>
        </pc:spChg>
        <pc:spChg chg="mod">
          <ac:chgData name="Antoine Lefebvre" userId="022ad2ef-a149-4820-b161-0cd910f6ab01" providerId="ADAL" clId="{6E8E7D3B-03B6-4828-A443-8DC21162CA3D}" dt="2021-07-26T15:23:19.274" v="62" actId="207"/>
          <ac:spMkLst>
            <pc:docMk/>
            <pc:sldMk cId="2807475346" sldId="1418"/>
            <ac:spMk id="51" creationId="{BA389AB6-8656-470A-830F-EBC2196E6578}"/>
          </ac:spMkLst>
        </pc:spChg>
        <pc:spChg chg="mod">
          <ac:chgData name="Antoine Lefebvre" userId="022ad2ef-a149-4820-b161-0cd910f6ab01" providerId="ADAL" clId="{6E8E7D3B-03B6-4828-A443-8DC21162CA3D}" dt="2021-07-26T15:23:32.373" v="63" actId="207"/>
          <ac:spMkLst>
            <pc:docMk/>
            <pc:sldMk cId="2807475346" sldId="1418"/>
            <ac:spMk id="52" creationId="{5447F02C-0B45-4B10-A3BB-9D53BF3F1552}"/>
          </ac:spMkLst>
        </pc:spChg>
        <pc:spChg chg="mod">
          <ac:chgData name="Antoine Lefebvre" userId="022ad2ef-a149-4820-b161-0cd910f6ab01" providerId="ADAL" clId="{6E8E7D3B-03B6-4828-A443-8DC21162CA3D}" dt="2021-07-26T15:30:10.020" v="69" actId="207"/>
          <ac:spMkLst>
            <pc:docMk/>
            <pc:sldMk cId="2807475346" sldId="1418"/>
            <ac:spMk id="66" creationId="{94649CEA-C610-4558-B6FF-0773B660CC38}"/>
          </ac:spMkLst>
        </pc:spChg>
        <pc:spChg chg="mod">
          <ac:chgData name="Antoine Lefebvre" userId="022ad2ef-a149-4820-b161-0cd910f6ab01" providerId="ADAL" clId="{6E8E7D3B-03B6-4828-A443-8DC21162CA3D}" dt="2021-07-26T15:33:52.321" v="82" actId="14100"/>
          <ac:spMkLst>
            <pc:docMk/>
            <pc:sldMk cId="2807475346" sldId="1418"/>
            <ac:spMk id="73" creationId="{7BF0355A-B66E-4794-9369-B6CB0CF4EC4A}"/>
          </ac:spMkLst>
        </pc:spChg>
        <pc:spChg chg="mod">
          <ac:chgData name="Antoine Lefebvre" userId="022ad2ef-a149-4820-b161-0cd910f6ab01" providerId="ADAL" clId="{6E8E7D3B-03B6-4828-A443-8DC21162CA3D}" dt="2021-07-26T17:27:46.166" v="358" actId="207"/>
          <ac:spMkLst>
            <pc:docMk/>
            <pc:sldMk cId="2807475346" sldId="1418"/>
            <ac:spMk id="80" creationId="{16187EBE-C3F9-43DF-9EDF-F8D42AE49456}"/>
          </ac:spMkLst>
        </pc:spChg>
        <pc:spChg chg="mod">
          <ac:chgData name="Antoine Lefebvre" userId="022ad2ef-a149-4820-b161-0cd910f6ab01" providerId="ADAL" clId="{6E8E7D3B-03B6-4828-A443-8DC21162CA3D}" dt="2021-07-26T17:27:40.478" v="357" actId="207"/>
          <ac:spMkLst>
            <pc:docMk/>
            <pc:sldMk cId="2807475346" sldId="1418"/>
            <ac:spMk id="82" creationId="{6CB11226-46AF-43A9-BFEE-1198201E61BE}"/>
          </ac:spMkLst>
        </pc:spChg>
        <pc:spChg chg="mod">
          <ac:chgData name="Antoine Lefebvre" userId="022ad2ef-a149-4820-b161-0cd910f6ab01" providerId="ADAL" clId="{6E8E7D3B-03B6-4828-A443-8DC21162CA3D}" dt="2021-07-26T17:26:09.918" v="356" actId="207"/>
          <ac:spMkLst>
            <pc:docMk/>
            <pc:sldMk cId="2807475346" sldId="1418"/>
            <ac:spMk id="83" creationId="{765EC177-471F-4C1A-A487-0EA131BCB2B6}"/>
          </ac:spMkLst>
        </pc:spChg>
        <pc:spChg chg="mod">
          <ac:chgData name="Antoine Lefebvre" userId="022ad2ef-a149-4820-b161-0cd910f6ab01" providerId="ADAL" clId="{6E8E7D3B-03B6-4828-A443-8DC21162CA3D}" dt="2021-07-26T17:28:12.895" v="364" actId="207"/>
          <ac:spMkLst>
            <pc:docMk/>
            <pc:sldMk cId="2807475346" sldId="1418"/>
            <ac:spMk id="85" creationId="{F3775E81-85CA-4454-9C54-5C7F42F6BEF1}"/>
          </ac:spMkLst>
        </pc:spChg>
        <pc:spChg chg="mod">
          <ac:chgData name="Antoine Lefebvre" userId="022ad2ef-a149-4820-b161-0cd910f6ab01" providerId="ADAL" clId="{6E8E7D3B-03B6-4828-A443-8DC21162CA3D}" dt="2021-07-26T15:32:29.093" v="80" actId="207"/>
          <ac:spMkLst>
            <pc:docMk/>
            <pc:sldMk cId="2807475346" sldId="1418"/>
            <ac:spMk id="93" creationId="{7780583A-F61F-4830-BD88-7BA4A7875821}"/>
          </ac:spMkLst>
        </pc:spChg>
        <pc:spChg chg="add mod">
          <ac:chgData name="Antoine Lefebvre" userId="022ad2ef-a149-4820-b161-0cd910f6ab01" providerId="ADAL" clId="{6E8E7D3B-03B6-4828-A443-8DC21162CA3D}" dt="2021-07-28T16:20:08.088" v="460" actId="207"/>
          <ac:spMkLst>
            <pc:docMk/>
            <pc:sldMk cId="2807475346" sldId="1418"/>
            <ac:spMk id="106" creationId="{11CA3E5D-ADC0-4322-B0B9-0BD1AFACC92F}"/>
          </ac:spMkLst>
        </pc:spChg>
        <pc:spChg chg="mod">
          <ac:chgData name="Antoine Lefebvre" userId="022ad2ef-a149-4820-b161-0cd910f6ab01" providerId="ADAL" clId="{6E8E7D3B-03B6-4828-A443-8DC21162CA3D}" dt="2021-07-26T15:31:39.218" v="76" actId="1076"/>
          <ac:spMkLst>
            <pc:docMk/>
            <pc:sldMk cId="2807475346" sldId="1418"/>
            <ac:spMk id="116" creationId="{B6479D43-9B7D-4309-9FAD-53EA89951A72}"/>
          </ac:spMkLst>
        </pc:spChg>
        <pc:spChg chg="add mod">
          <ac:chgData name="Antoine Lefebvre" userId="022ad2ef-a149-4820-b161-0cd910f6ab01" providerId="ADAL" clId="{6E8E7D3B-03B6-4828-A443-8DC21162CA3D}" dt="2021-07-28T16:21:08.061" v="475" actId="1076"/>
          <ac:spMkLst>
            <pc:docMk/>
            <pc:sldMk cId="2807475346" sldId="1418"/>
            <ac:spMk id="145" creationId="{58EC38AD-446E-4420-8F35-2502DE761F4B}"/>
          </ac:spMkLst>
        </pc:spChg>
        <pc:spChg chg="mod">
          <ac:chgData name="Antoine Lefebvre" userId="022ad2ef-a149-4820-b161-0cd910f6ab01" providerId="ADAL" clId="{6E8E7D3B-03B6-4828-A443-8DC21162CA3D}" dt="2021-07-26T17:28:36.603" v="366" actId="1076"/>
          <ac:spMkLst>
            <pc:docMk/>
            <pc:sldMk cId="2807475346" sldId="1418"/>
            <ac:spMk id="149" creationId="{A6FFAC60-7185-4B0B-881C-894C33BFF233}"/>
          </ac:spMkLst>
        </pc:spChg>
        <pc:spChg chg="mod">
          <ac:chgData name="Antoine Lefebvre" userId="022ad2ef-a149-4820-b161-0cd910f6ab01" providerId="ADAL" clId="{6E8E7D3B-03B6-4828-A443-8DC21162CA3D}" dt="2021-07-26T17:28:52.871" v="368" actId="1076"/>
          <ac:spMkLst>
            <pc:docMk/>
            <pc:sldMk cId="2807475346" sldId="1418"/>
            <ac:spMk id="150" creationId="{B453AB70-C256-4083-83C1-AC0A579BC453}"/>
          </ac:spMkLst>
        </pc:spChg>
        <pc:spChg chg="mod">
          <ac:chgData name="Antoine Lefebvre" userId="022ad2ef-a149-4820-b161-0cd910f6ab01" providerId="ADAL" clId="{6E8E7D3B-03B6-4828-A443-8DC21162CA3D}" dt="2021-07-26T15:29:45.173" v="67" actId="207"/>
          <ac:spMkLst>
            <pc:docMk/>
            <pc:sldMk cId="2807475346" sldId="1418"/>
            <ac:spMk id="178" creationId="{260154B5-A0EF-4315-9846-B127CC647198}"/>
          </ac:spMkLst>
        </pc:spChg>
        <pc:spChg chg="add mod">
          <ac:chgData name="Antoine Lefebvre" userId="022ad2ef-a149-4820-b161-0cd910f6ab01" providerId="ADAL" clId="{6E8E7D3B-03B6-4828-A443-8DC21162CA3D}" dt="2021-07-26T15:21:28.579" v="59" actId="1076"/>
          <ac:spMkLst>
            <pc:docMk/>
            <pc:sldMk cId="2807475346" sldId="1418"/>
            <ac:spMk id="190" creationId="{3DBDC343-7CC0-43A4-8C0E-62F909D3C42E}"/>
          </ac:spMkLst>
        </pc:spChg>
        <pc:spChg chg="mod">
          <ac:chgData name="Antoine Lefebvre" userId="022ad2ef-a149-4820-b161-0cd910f6ab01" providerId="ADAL" clId="{6E8E7D3B-03B6-4828-A443-8DC21162CA3D}" dt="2021-07-26T15:21:18.185" v="58" actId="404"/>
          <ac:spMkLst>
            <pc:docMk/>
            <pc:sldMk cId="2807475346" sldId="1418"/>
            <ac:spMk id="196" creationId="{5E2460E4-E9AD-4DAC-BE07-F8043FD4F8EE}"/>
          </ac:spMkLst>
        </pc:spChg>
        <pc:picChg chg="mod">
          <ac:chgData name="Antoine Lefebvre" userId="022ad2ef-a149-4820-b161-0cd910f6ab01" providerId="ADAL" clId="{6E8E7D3B-03B6-4828-A443-8DC21162CA3D}" dt="2021-07-26T15:32:01.988" v="79" actId="207"/>
          <ac:picMkLst>
            <pc:docMk/>
            <pc:sldMk cId="2807475346" sldId="1418"/>
            <ac:picMk id="100" creationId="{C99795CA-7D3D-4614-AA6A-2E2AB828D95F}"/>
          </ac:picMkLst>
        </pc:picChg>
      </pc:sldChg>
      <pc:sldChg chg="addSp delSp modSp mod">
        <pc:chgData name="Antoine Lefebvre" userId="022ad2ef-a149-4820-b161-0cd910f6ab01" providerId="ADAL" clId="{6E8E7D3B-03B6-4828-A443-8DC21162CA3D}" dt="2021-07-28T16:32:29.807" v="493" actId="1076"/>
        <pc:sldMkLst>
          <pc:docMk/>
          <pc:sldMk cId="3245973686" sldId="1420"/>
        </pc:sldMkLst>
        <pc:spChg chg="mod">
          <ac:chgData name="Antoine Lefebvre" userId="022ad2ef-a149-4820-b161-0cd910f6ab01" providerId="ADAL" clId="{6E8E7D3B-03B6-4828-A443-8DC21162CA3D}" dt="2021-07-26T14:35:45.834" v="23" actId="13926"/>
          <ac:spMkLst>
            <pc:docMk/>
            <pc:sldMk cId="3245973686" sldId="1420"/>
            <ac:spMk id="7" creationId="{F0035C53-434F-4347-B0A9-4E1FA6419C29}"/>
          </ac:spMkLst>
        </pc:spChg>
        <pc:spChg chg="mod">
          <ac:chgData name="Antoine Lefebvre" userId="022ad2ef-a149-4820-b161-0cd910f6ab01" providerId="ADAL" clId="{6E8E7D3B-03B6-4828-A443-8DC21162CA3D}" dt="2021-07-26T15:40:54.333" v="100" actId="207"/>
          <ac:spMkLst>
            <pc:docMk/>
            <pc:sldMk cId="3245973686" sldId="1420"/>
            <ac:spMk id="8" creationId="{FEABBD52-4BC4-4C93-92DA-1559B93FAB53}"/>
          </ac:spMkLst>
        </pc:spChg>
        <pc:spChg chg="mod">
          <ac:chgData name="Antoine Lefebvre" userId="022ad2ef-a149-4820-b161-0cd910f6ab01" providerId="ADAL" clId="{6E8E7D3B-03B6-4828-A443-8DC21162CA3D}" dt="2021-07-26T15:40:57.053" v="101" actId="207"/>
          <ac:spMkLst>
            <pc:docMk/>
            <pc:sldMk cId="3245973686" sldId="1420"/>
            <ac:spMk id="9" creationId="{209CC638-B74E-40D9-89F4-2C7ADA6D994A}"/>
          </ac:spMkLst>
        </pc:spChg>
        <pc:spChg chg="mod">
          <ac:chgData name="Antoine Lefebvre" userId="022ad2ef-a149-4820-b161-0cd910f6ab01" providerId="ADAL" clId="{6E8E7D3B-03B6-4828-A443-8DC21162CA3D}" dt="2021-07-26T15:41:22.453" v="106" actId="207"/>
          <ac:spMkLst>
            <pc:docMk/>
            <pc:sldMk cId="3245973686" sldId="1420"/>
            <ac:spMk id="10" creationId="{EFD17D87-485A-485C-91D9-93A8D2A3CFB0}"/>
          </ac:spMkLst>
        </pc:spChg>
        <pc:spChg chg="mod">
          <ac:chgData name="Antoine Lefebvre" userId="022ad2ef-a149-4820-b161-0cd910f6ab01" providerId="ADAL" clId="{6E8E7D3B-03B6-4828-A443-8DC21162CA3D}" dt="2021-07-26T15:41:02.117" v="102" actId="207"/>
          <ac:spMkLst>
            <pc:docMk/>
            <pc:sldMk cId="3245973686" sldId="1420"/>
            <ac:spMk id="11" creationId="{A28DF93C-4343-4214-96BE-C1029633A62A}"/>
          </ac:spMkLst>
        </pc:spChg>
        <pc:spChg chg="mod">
          <ac:chgData name="Antoine Lefebvre" userId="022ad2ef-a149-4820-b161-0cd910f6ab01" providerId="ADAL" clId="{6E8E7D3B-03B6-4828-A443-8DC21162CA3D}" dt="2021-07-26T15:41:05.886" v="103" actId="207"/>
          <ac:spMkLst>
            <pc:docMk/>
            <pc:sldMk cId="3245973686" sldId="1420"/>
            <ac:spMk id="12" creationId="{C60807EE-2063-4F50-A7EC-EFA010D41E95}"/>
          </ac:spMkLst>
        </pc:spChg>
        <pc:spChg chg="mod">
          <ac:chgData name="Antoine Lefebvre" userId="022ad2ef-a149-4820-b161-0cd910f6ab01" providerId="ADAL" clId="{6E8E7D3B-03B6-4828-A443-8DC21162CA3D}" dt="2021-07-26T15:35:00.597" v="84" actId="207"/>
          <ac:spMkLst>
            <pc:docMk/>
            <pc:sldMk cId="3245973686" sldId="1420"/>
            <ac:spMk id="15" creationId="{00664B92-C5DE-4E23-98B7-E031EB081B66}"/>
          </ac:spMkLst>
        </pc:spChg>
        <pc:spChg chg="mod">
          <ac:chgData name="Antoine Lefebvre" userId="022ad2ef-a149-4820-b161-0cd910f6ab01" providerId="ADAL" clId="{6E8E7D3B-03B6-4828-A443-8DC21162CA3D}" dt="2021-07-26T15:36:53.021" v="97" actId="207"/>
          <ac:spMkLst>
            <pc:docMk/>
            <pc:sldMk cId="3245973686" sldId="1420"/>
            <ac:spMk id="16" creationId="{EF38323A-E5B3-4FFA-90B5-4154E9C2BB1C}"/>
          </ac:spMkLst>
        </pc:spChg>
        <pc:spChg chg="mod">
          <ac:chgData name="Antoine Lefebvre" userId="022ad2ef-a149-4820-b161-0cd910f6ab01" providerId="ADAL" clId="{6E8E7D3B-03B6-4828-A443-8DC21162CA3D}" dt="2021-07-26T15:34:56.221" v="83" actId="207"/>
          <ac:spMkLst>
            <pc:docMk/>
            <pc:sldMk cId="3245973686" sldId="1420"/>
            <ac:spMk id="27" creationId="{16F55574-9AB9-407B-BA64-71013A303632}"/>
          </ac:spMkLst>
        </pc:spChg>
        <pc:spChg chg="mod">
          <ac:chgData name="Antoine Lefebvre" userId="022ad2ef-a149-4820-b161-0cd910f6ab01" providerId="ADAL" clId="{6E8E7D3B-03B6-4828-A443-8DC21162CA3D}" dt="2021-07-26T15:35:27.781" v="88" actId="207"/>
          <ac:spMkLst>
            <pc:docMk/>
            <pc:sldMk cId="3245973686" sldId="1420"/>
            <ac:spMk id="30" creationId="{1D28F17D-FE53-4B6E-ABC4-874D5F79B5D3}"/>
          </ac:spMkLst>
        </pc:spChg>
        <pc:spChg chg="mod">
          <ac:chgData name="Antoine Lefebvre" userId="022ad2ef-a149-4820-b161-0cd910f6ab01" providerId="ADAL" clId="{6E8E7D3B-03B6-4828-A443-8DC21162CA3D}" dt="2021-07-26T15:42:55.574" v="117" actId="207"/>
          <ac:spMkLst>
            <pc:docMk/>
            <pc:sldMk cId="3245973686" sldId="1420"/>
            <ac:spMk id="61" creationId="{7D81C4EA-D1A4-4879-81FB-596F2C69A910}"/>
          </ac:spMkLst>
        </pc:spChg>
        <pc:spChg chg="mod">
          <ac:chgData name="Antoine Lefebvre" userId="022ad2ef-a149-4820-b161-0cd910f6ab01" providerId="ADAL" clId="{6E8E7D3B-03B6-4828-A443-8DC21162CA3D}" dt="2021-07-26T15:43:15.414" v="121" actId="207"/>
          <ac:spMkLst>
            <pc:docMk/>
            <pc:sldMk cId="3245973686" sldId="1420"/>
            <ac:spMk id="62" creationId="{DA10D201-21C9-40F2-97B5-0506AADCE0FD}"/>
          </ac:spMkLst>
        </pc:spChg>
        <pc:spChg chg="mod">
          <ac:chgData name="Antoine Lefebvre" userId="022ad2ef-a149-4820-b161-0cd910f6ab01" providerId="ADAL" clId="{6E8E7D3B-03B6-4828-A443-8DC21162CA3D}" dt="2021-07-26T15:35:44.821" v="90" actId="207"/>
          <ac:spMkLst>
            <pc:docMk/>
            <pc:sldMk cId="3245973686" sldId="1420"/>
            <ac:spMk id="63" creationId="{B4B12573-BA4B-4469-9A0F-30CF81880587}"/>
          </ac:spMkLst>
        </pc:spChg>
        <pc:spChg chg="mod">
          <ac:chgData name="Antoine Lefebvre" userId="022ad2ef-a149-4820-b161-0cd910f6ab01" providerId="ADAL" clId="{6E8E7D3B-03B6-4828-A443-8DC21162CA3D}" dt="2021-07-26T15:35:57.509" v="92" actId="207"/>
          <ac:spMkLst>
            <pc:docMk/>
            <pc:sldMk cId="3245973686" sldId="1420"/>
            <ac:spMk id="67" creationId="{576890DD-373D-484A-B112-4224E96616E6}"/>
          </ac:spMkLst>
        </pc:spChg>
        <pc:spChg chg="mod">
          <ac:chgData name="Antoine Lefebvre" userId="022ad2ef-a149-4820-b161-0cd910f6ab01" providerId="ADAL" clId="{6E8E7D3B-03B6-4828-A443-8DC21162CA3D}" dt="2021-07-26T15:36:39.243" v="95" actId="207"/>
          <ac:spMkLst>
            <pc:docMk/>
            <pc:sldMk cId="3245973686" sldId="1420"/>
            <ac:spMk id="70" creationId="{5AD23C68-5CE1-4ADC-972A-20898AF344B9}"/>
          </ac:spMkLst>
        </pc:spChg>
        <pc:spChg chg="mod">
          <ac:chgData name="Antoine Lefebvre" userId="022ad2ef-a149-4820-b161-0cd910f6ab01" providerId="ADAL" clId="{6E8E7D3B-03B6-4828-A443-8DC21162CA3D}" dt="2021-07-26T15:36:27.914" v="94" actId="207"/>
          <ac:spMkLst>
            <pc:docMk/>
            <pc:sldMk cId="3245973686" sldId="1420"/>
            <ac:spMk id="71" creationId="{CF7CF594-7568-4F7E-B767-06067288D964}"/>
          </ac:spMkLst>
        </pc:spChg>
        <pc:spChg chg="mod">
          <ac:chgData name="Antoine Lefebvre" userId="022ad2ef-a149-4820-b161-0cd910f6ab01" providerId="ADAL" clId="{6E8E7D3B-03B6-4828-A443-8DC21162CA3D}" dt="2021-07-26T15:41:56.916" v="109" actId="207"/>
          <ac:spMkLst>
            <pc:docMk/>
            <pc:sldMk cId="3245973686" sldId="1420"/>
            <ac:spMk id="74" creationId="{40155091-8CBB-4769-AAB4-6890201EB292}"/>
          </ac:spMkLst>
        </pc:spChg>
        <pc:spChg chg="mod">
          <ac:chgData name="Antoine Lefebvre" userId="022ad2ef-a149-4820-b161-0cd910f6ab01" providerId="ADAL" clId="{6E8E7D3B-03B6-4828-A443-8DC21162CA3D}" dt="2021-07-26T15:41:53.860" v="108" actId="207"/>
          <ac:spMkLst>
            <pc:docMk/>
            <pc:sldMk cId="3245973686" sldId="1420"/>
            <ac:spMk id="75" creationId="{91FFB538-AF1A-4BED-A573-9A015A261713}"/>
          </ac:spMkLst>
        </pc:spChg>
        <pc:spChg chg="mod">
          <ac:chgData name="Antoine Lefebvre" userId="022ad2ef-a149-4820-b161-0cd910f6ab01" providerId="ADAL" clId="{6E8E7D3B-03B6-4828-A443-8DC21162CA3D}" dt="2021-07-26T15:42:23.084" v="114" actId="207"/>
          <ac:spMkLst>
            <pc:docMk/>
            <pc:sldMk cId="3245973686" sldId="1420"/>
            <ac:spMk id="76" creationId="{284B2456-165D-4029-8D6A-8F4FAB26AD99}"/>
          </ac:spMkLst>
        </pc:spChg>
        <pc:spChg chg="mod">
          <ac:chgData name="Antoine Lefebvre" userId="022ad2ef-a149-4820-b161-0cd910f6ab01" providerId="ADAL" clId="{6E8E7D3B-03B6-4828-A443-8DC21162CA3D}" dt="2021-07-26T15:42:03.117" v="110" actId="207"/>
          <ac:spMkLst>
            <pc:docMk/>
            <pc:sldMk cId="3245973686" sldId="1420"/>
            <ac:spMk id="77" creationId="{3B5C9F87-DAE4-46DB-A3BC-FF7119907125}"/>
          </ac:spMkLst>
        </pc:spChg>
        <pc:spChg chg="mod">
          <ac:chgData name="Antoine Lefebvre" userId="022ad2ef-a149-4820-b161-0cd910f6ab01" providerId="ADAL" clId="{6E8E7D3B-03B6-4828-A443-8DC21162CA3D}" dt="2021-07-26T15:44:04.630" v="128" actId="207"/>
          <ac:spMkLst>
            <pc:docMk/>
            <pc:sldMk cId="3245973686" sldId="1420"/>
            <ac:spMk id="81" creationId="{D2542928-D229-4D5A-B6CB-2CFF6781D33B}"/>
          </ac:spMkLst>
        </pc:spChg>
        <pc:spChg chg="mod">
          <ac:chgData name="Antoine Lefebvre" userId="022ad2ef-a149-4820-b161-0cd910f6ab01" providerId="ADAL" clId="{6E8E7D3B-03B6-4828-A443-8DC21162CA3D}" dt="2021-07-26T15:43:29.884" v="124" actId="207"/>
          <ac:spMkLst>
            <pc:docMk/>
            <pc:sldMk cId="3245973686" sldId="1420"/>
            <ac:spMk id="82" creationId="{C7EB613E-11FE-4944-A03E-D4BD83A20188}"/>
          </ac:spMkLst>
        </pc:spChg>
        <pc:spChg chg="mod">
          <ac:chgData name="Antoine Lefebvre" userId="022ad2ef-a149-4820-b161-0cd910f6ab01" providerId="ADAL" clId="{6E8E7D3B-03B6-4828-A443-8DC21162CA3D}" dt="2021-07-26T15:45:27.980" v="134" actId="207"/>
          <ac:spMkLst>
            <pc:docMk/>
            <pc:sldMk cId="3245973686" sldId="1420"/>
            <ac:spMk id="83" creationId="{6A371AAB-A616-47A7-97D3-FBAD3B52DC3E}"/>
          </ac:spMkLst>
        </pc:spChg>
        <pc:spChg chg="mod">
          <ac:chgData name="Antoine Lefebvre" userId="022ad2ef-a149-4820-b161-0cd910f6ab01" providerId="ADAL" clId="{6E8E7D3B-03B6-4828-A443-8DC21162CA3D}" dt="2021-07-26T15:45:19.692" v="131" actId="207"/>
          <ac:spMkLst>
            <pc:docMk/>
            <pc:sldMk cId="3245973686" sldId="1420"/>
            <ac:spMk id="95" creationId="{E2E534B9-0F5C-45E6-8963-727BA6573D4B}"/>
          </ac:spMkLst>
        </pc:spChg>
        <pc:spChg chg="mod">
          <ac:chgData name="Antoine Lefebvre" userId="022ad2ef-a149-4820-b161-0cd910f6ab01" providerId="ADAL" clId="{6E8E7D3B-03B6-4828-A443-8DC21162CA3D}" dt="2021-07-26T15:45:23.550" v="132" actId="207"/>
          <ac:spMkLst>
            <pc:docMk/>
            <pc:sldMk cId="3245973686" sldId="1420"/>
            <ac:spMk id="96" creationId="{DF14818D-629B-4DB6-9878-5EDCEA865984}"/>
          </ac:spMkLst>
        </pc:spChg>
        <pc:spChg chg="mod">
          <ac:chgData name="Antoine Lefebvre" userId="022ad2ef-a149-4820-b161-0cd910f6ab01" providerId="ADAL" clId="{6E8E7D3B-03B6-4828-A443-8DC21162CA3D}" dt="2021-07-26T15:45:16.454" v="130" actId="207"/>
          <ac:spMkLst>
            <pc:docMk/>
            <pc:sldMk cId="3245973686" sldId="1420"/>
            <ac:spMk id="97" creationId="{FB101704-61E1-4BD2-A74C-5C84FD65B732}"/>
          </ac:spMkLst>
        </pc:spChg>
        <pc:spChg chg="mod">
          <ac:chgData name="Antoine Lefebvre" userId="022ad2ef-a149-4820-b161-0cd910f6ab01" providerId="ADAL" clId="{6E8E7D3B-03B6-4828-A443-8DC21162CA3D}" dt="2021-07-26T15:44:15.670" v="129" actId="1076"/>
          <ac:spMkLst>
            <pc:docMk/>
            <pc:sldMk cId="3245973686" sldId="1420"/>
            <ac:spMk id="130" creationId="{773ED230-7285-4121-ADAB-E1D9370D37A3}"/>
          </ac:spMkLst>
        </pc:spChg>
        <pc:spChg chg="mod">
          <ac:chgData name="Antoine Lefebvre" userId="022ad2ef-a149-4820-b161-0cd910f6ab01" providerId="ADAL" clId="{6E8E7D3B-03B6-4828-A443-8DC21162CA3D}" dt="2021-07-26T15:43:39.541" v="126" actId="1076"/>
          <ac:spMkLst>
            <pc:docMk/>
            <pc:sldMk cId="3245973686" sldId="1420"/>
            <ac:spMk id="131" creationId="{AE83C82E-57F3-4321-BFE9-BE03554E14E9}"/>
          </ac:spMkLst>
        </pc:spChg>
        <pc:spChg chg="mod">
          <ac:chgData name="Antoine Lefebvre" userId="022ad2ef-a149-4820-b161-0cd910f6ab01" providerId="ADAL" clId="{6E8E7D3B-03B6-4828-A443-8DC21162CA3D}" dt="2021-07-26T15:43:34.350" v="125" actId="1076"/>
          <ac:spMkLst>
            <pc:docMk/>
            <pc:sldMk cId="3245973686" sldId="1420"/>
            <ac:spMk id="132" creationId="{EB95EC4B-6FB6-4134-A6B7-6210546F1B0C}"/>
          </ac:spMkLst>
        </pc:spChg>
        <pc:spChg chg="mod">
          <ac:chgData name="Antoine Lefebvre" userId="022ad2ef-a149-4820-b161-0cd910f6ab01" providerId="ADAL" clId="{6E8E7D3B-03B6-4828-A443-8DC21162CA3D}" dt="2021-07-26T15:42:28.652" v="115" actId="1076"/>
          <ac:spMkLst>
            <pc:docMk/>
            <pc:sldMk cId="3245973686" sldId="1420"/>
            <ac:spMk id="139" creationId="{8ED33593-5896-4B19-BDF1-E6455BD42877}"/>
          </ac:spMkLst>
        </pc:spChg>
        <pc:spChg chg="mod">
          <ac:chgData name="Antoine Lefebvre" userId="022ad2ef-a149-4820-b161-0cd910f6ab01" providerId="ADAL" clId="{6E8E7D3B-03B6-4828-A443-8DC21162CA3D}" dt="2021-07-26T15:42:13.535" v="112" actId="1076"/>
          <ac:spMkLst>
            <pc:docMk/>
            <pc:sldMk cId="3245973686" sldId="1420"/>
            <ac:spMk id="140" creationId="{CCEFB64D-A169-466D-B965-D6FD07ADBFA3}"/>
          </ac:spMkLst>
        </pc:spChg>
        <pc:spChg chg="mod">
          <ac:chgData name="Antoine Lefebvre" userId="022ad2ef-a149-4820-b161-0cd910f6ab01" providerId="ADAL" clId="{6E8E7D3B-03B6-4828-A443-8DC21162CA3D}" dt="2021-07-26T08:20:33.667" v="4" actId="207"/>
          <ac:spMkLst>
            <pc:docMk/>
            <pc:sldMk cId="3245973686" sldId="1420"/>
            <ac:spMk id="145" creationId="{CFDD1B55-7541-4050-910A-F7FE324161E6}"/>
          </ac:spMkLst>
        </pc:spChg>
        <pc:spChg chg="mod">
          <ac:chgData name="Antoine Lefebvre" userId="022ad2ef-a149-4820-b161-0cd910f6ab01" providerId="ADAL" clId="{6E8E7D3B-03B6-4828-A443-8DC21162CA3D}" dt="2021-07-26T15:37:00.108" v="98" actId="1076"/>
          <ac:spMkLst>
            <pc:docMk/>
            <pc:sldMk cId="3245973686" sldId="1420"/>
            <ac:spMk id="146" creationId="{B91E0CB1-D275-4737-9855-4677C4BF1846}"/>
          </ac:spMkLst>
        </pc:spChg>
        <pc:spChg chg="mod">
          <ac:chgData name="Antoine Lefebvre" userId="022ad2ef-a149-4820-b161-0cd910f6ab01" providerId="ADAL" clId="{6E8E7D3B-03B6-4828-A443-8DC21162CA3D}" dt="2021-07-26T15:41:13.341" v="104" actId="1076"/>
          <ac:spMkLst>
            <pc:docMk/>
            <pc:sldMk cId="3245973686" sldId="1420"/>
            <ac:spMk id="148" creationId="{5A661F0D-BE5B-4F90-8FA7-252960873317}"/>
          </ac:spMkLst>
        </pc:spChg>
        <pc:spChg chg="mod">
          <ac:chgData name="Antoine Lefebvre" userId="022ad2ef-a149-4820-b161-0cd910f6ab01" providerId="ADAL" clId="{6E8E7D3B-03B6-4828-A443-8DC21162CA3D}" dt="2021-07-26T15:41:29.900" v="107" actId="1076"/>
          <ac:spMkLst>
            <pc:docMk/>
            <pc:sldMk cId="3245973686" sldId="1420"/>
            <ac:spMk id="149" creationId="{54D14AA9-FA58-4956-B9F3-B68C9F5B00B3}"/>
          </ac:spMkLst>
        </pc:spChg>
        <pc:spChg chg="mod">
          <ac:chgData name="Antoine Lefebvre" userId="022ad2ef-a149-4820-b161-0cd910f6ab01" providerId="ADAL" clId="{6E8E7D3B-03B6-4828-A443-8DC21162CA3D}" dt="2021-07-26T15:36:02.772" v="93" actId="1076"/>
          <ac:spMkLst>
            <pc:docMk/>
            <pc:sldMk cId="3245973686" sldId="1420"/>
            <ac:spMk id="159" creationId="{CE62812F-3804-49C4-85CC-59B9A3A63221}"/>
          </ac:spMkLst>
        </pc:spChg>
        <pc:spChg chg="mod">
          <ac:chgData name="Antoine Lefebvre" userId="022ad2ef-a149-4820-b161-0cd910f6ab01" providerId="ADAL" clId="{6E8E7D3B-03B6-4828-A443-8DC21162CA3D}" dt="2021-07-26T17:44:29.848" v="375" actId="1076"/>
          <ac:spMkLst>
            <pc:docMk/>
            <pc:sldMk cId="3245973686" sldId="1420"/>
            <ac:spMk id="160" creationId="{B7446DCA-20AD-4C40-8648-4958AE628D06}"/>
          </ac:spMkLst>
        </pc:spChg>
        <pc:spChg chg="mod">
          <ac:chgData name="Antoine Lefebvre" userId="022ad2ef-a149-4820-b161-0cd910f6ab01" providerId="ADAL" clId="{6E8E7D3B-03B6-4828-A443-8DC21162CA3D}" dt="2021-07-26T16:50:52.858" v="295" actId="1076"/>
          <ac:spMkLst>
            <pc:docMk/>
            <pc:sldMk cId="3245973686" sldId="1420"/>
            <ac:spMk id="170" creationId="{F124F715-F29B-4497-AAE6-F1628BC89CC9}"/>
          </ac:spMkLst>
        </pc:spChg>
        <pc:spChg chg="mod">
          <ac:chgData name="Antoine Lefebvre" userId="022ad2ef-a149-4820-b161-0cd910f6ab01" providerId="ADAL" clId="{6E8E7D3B-03B6-4828-A443-8DC21162CA3D}" dt="2021-07-26T15:43:00.181" v="118" actId="1076"/>
          <ac:spMkLst>
            <pc:docMk/>
            <pc:sldMk cId="3245973686" sldId="1420"/>
            <ac:spMk id="181" creationId="{DE7C4841-3E6B-4A07-9A6F-33DA8C1AF3B2}"/>
          </ac:spMkLst>
        </pc:spChg>
        <pc:spChg chg="mod">
          <ac:chgData name="Antoine Lefebvre" userId="022ad2ef-a149-4820-b161-0cd910f6ab01" providerId="ADAL" clId="{6E8E7D3B-03B6-4828-A443-8DC21162CA3D}" dt="2021-07-26T15:35:33.100" v="89" actId="1076"/>
          <ac:spMkLst>
            <pc:docMk/>
            <pc:sldMk cId="3245973686" sldId="1420"/>
            <ac:spMk id="188" creationId="{BB4C7282-3589-4C13-8858-099A3A277234}"/>
          </ac:spMkLst>
        </pc:spChg>
        <pc:spChg chg="add mod">
          <ac:chgData name="Antoine Lefebvre" userId="022ad2ef-a149-4820-b161-0cd910f6ab01" providerId="ADAL" clId="{6E8E7D3B-03B6-4828-A443-8DC21162CA3D}" dt="2021-07-27T08:36:42.484" v="422" actId="1076"/>
          <ac:spMkLst>
            <pc:docMk/>
            <pc:sldMk cId="3245973686" sldId="1420"/>
            <ac:spMk id="197" creationId="{EE441C93-752A-42FF-B7AC-C228227444B3}"/>
          </ac:spMkLst>
        </pc:spChg>
        <pc:spChg chg="add mod">
          <ac:chgData name="Antoine Lefebvre" userId="022ad2ef-a149-4820-b161-0cd910f6ab01" providerId="ADAL" clId="{6E8E7D3B-03B6-4828-A443-8DC21162CA3D}" dt="2021-07-28T16:31:27.715" v="480" actId="2085"/>
          <ac:spMkLst>
            <pc:docMk/>
            <pc:sldMk cId="3245973686" sldId="1420"/>
            <ac:spMk id="198" creationId="{A3FFFB33-F7AF-4657-92CA-8D889C558022}"/>
          </ac:spMkLst>
        </pc:spChg>
        <pc:spChg chg="add del mod">
          <ac:chgData name="Antoine Lefebvre" userId="022ad2ef-a149-4820-b161-0cd910f6ab01" providerId="ADAL" clId="{6E8E7D3B-03B6-4828-A443-8DC21162CA3D}" dt="2021-07-26T17:44:20.152" v="374" actId="478"/>
          <ac:spMkLst>
            <pc:docMk/>
            <pc:sldMk cId="3245973686" sldId="1420"/>
            <ac:spMk id="198" creationId="{D7493379-5D58-4112-BD11-1E0A63A65B61}"/>
          </ac:spMkLst>
        </pc:spChg>
        <pc:spChg chg="add del mod ord">
          <ac:chgData name="Antoine Lefebvre" userId="022ad2ef-a149-4820-b161-0cd910f6ab01" providerId="ADAL" clId="{6E8E7D3B-03B6-4828-A443-8DC21162CA3D}" dt="2021-07-26T16:48:01.140" v="285" actId="478"/>
          <ac:spMkLst>
            <pc:docMk/>
            <pc:sldMk cId="3245973686" sldId="1420"/>
            <ac:spMk id="199" creationId="{71E1B25C-20EB-4F1C-87B5-A478C1C249FC}"/>
          </ac:spMkLst>
        </pc:spChg>
        <pc:spChg chg="add mod">
          <ac:chgData name="Antoine Lefebvre" userId="022ad2ef-a149-4820-b161-0cd910f6ab01" providerId="ADAL" clId="{6E8E7D3B-03B6-4828-A443-8DC21162CA3D}" dt="2021-07-28T16:32:29.807" v="493" actId="1076"/>
          <ac:spMkLst>
            <pc:docMk/>
            <pc:sldMk cId="3245973686" sldId="1420"/>
            <ac:spMk id="199" creationId="{BDB580F6-E01C-42E1-ACEE-09A87B8811E7}"/>
          </ac:spMkLst>
        </pc:spChg>
        <pc:spChg chg="add del">
          <ac:chgData name="Antoine Lefebvre" userId="022ad2ef-a149-4820-b161-0cd910f6ab01" providerId="ADAL" clId="{6E8E7D3B-03B6-4828-A443-8DC21162CA3D}" dt="2021-07-26T16:45:35.100" v="259" actId="11529"/>
          <ac:spMkLst>
            <pc:docMk/>
            <pc:sldMk cId="3245973686" sldId="1420"/>
            <ac:spMk id="200" creationId="{A6D83124-FBFA-4D14-9DA7-6CD6A8586836}"/>
          </ac:spMkLst>
        </pc:spChg>
        <pc:spChg chg="add del mod">
          <ac:chgData name="Antoine Lefebvre" userId="022ad2ef-a149-4820-b161-0cd910f6ab01" providerId="ADAL" clId="{6E8E7D3B-03B6-4828-A443-8DC21162CA3D}" dt="2021-07-26T17:17:41.761" v="353" actId="478"/>
          <ac:spMkLst>
            <pc:docMk/>
            <pc:sldMk cId="3245973686" sldId="1420"/>
            <ac:spMk id="201" creationId="{032D3E3D-93A8-441C-A3C9-3A6991DDF6C9}"/>
          </ac:spMkLst>
        </pc:spChg>
        <pc:spChg chg="add del">
          <ac:chgData name="Antoine Lefebvre" userId="022ad2ef-a149-4820-b161-0cd910f6ab01" providerId="ADAL" clId="{6E8E7D3B-03B6-4828-A443-8DC21162CA3D}" dt="2021-07-26T16:47:10.162" v="268" actId="22"/>
          <ac:spMkLst>
            <pc:docMk/>
            <pc:sldMk cId="3245973686" sldId="1420"/>
            <ac:spMk id="203" creationId="{9FB9AD1F-CFEE-42B5-A998-DB7C0B1720F4}"/>
          </ac:spMkLst>
        </pc:spChg>
        <pc:spChg chg="add del mod">
          <ac:chgData name="Antoine Lefebvre" userId="022ad2ef-a149-4820-b161-0cd910f6ab01" providerId="ADAL" clId="{6E8E7D3B-03B6-4828-A443-8DC21162CA3D}" dt="2021-07-26T17:17:41.779" v="355"/>
          <ac:spMkLst>
            <pc:docMk/>
            <pc:sldMk cId="3245973686" sldId="1420"/>
            <ac:spMk id="204" creationId="{5A5104BA-2A46-40FC-B546-A87185F39795}"/>
          </ac:spMkLst>
        </pc:spChg>
        <pc:spChg chg="add del">
          <ac:chgData name="Antoine Lefebvre" userId="022ad2ef-a149-4820-b161-0cd910f6ab01" providerId="ADAL" clId="{6E8E7D3B-03B6-4828-A443-8DC21162CA3D}" dt="2021-07-26T16:49:00.073" v="287" actId="11529"/>
          <ac:spMkLst>
            <pc:docMk/>
            <pc:sldMk cId="3245973686" sldId="1420"/>
            <ac:spMk id="205" creationId="{5A6747E0-973C-467B-9714-612EEACE5D9A}"/>
          </ac:spMkLst>
        </pc:spChg>
        <pc:spChg chg="add del">
          <ac:chgData name="Antoine Lefebvre" userId="022ad2ef-a149-4820-b161-0cd910f6ab01" providerId="ADAL" clId="{6E8E7D3B-03B6-4828-A443-8DC21162CA3D}" dt="2021-07-26T16:49:40.064" v="289" actId="11529"/>
          <ac:spMkLst>
            <pc:docMk/>
            <pc:sldMk cId="3245973686" sldId="1420"/>
            <ac:spMk id="206" creationId="{252D8E80-4FB3-474A-8CC7-C651C0539624}"/>
          </ac:spMkLst>
        </pc:spChg>
        <pc:spChg chg="add del">
          <ac:chgData name="Antoine Lefebvre" userId="022ad2ef-a149-4820-b161-0cd910f6ab01" providerId="ADAL" clId="{6E8E7D3B-03B6-4828-A443-8DC21162CA3D}" dt="2021-07-26T16:50:00.109" v="291" actId="11529"/>
          <ac:spMkLst>
            <pc:docMk/>
            <pc:sldMk cId="3245973686" sldId="1420"/>
            <ac:spMk id="207" creationId="{CB99A049-C400-436D-8FF5-D97C13FCFFA5}"/>
          </ac:spMkLst>
        </pc:spChg>
        <pc:spChg chg="add del mod">
          <ac:chgData name="Antoine Lefebvre" userId="022ad2ef-a149-4820-b161-0cd910f6ab01" providerId="ADAL" clId="{6E8E7D3B-03B6-4828-A443-8DC21162CA3D}" dt="2021-07-26T17:17:38.720" v="351" actId="478"/>
          <ac:spMkLst>
            <pc:docMk/>
            <pc:sldMk cId="3245973686" sldId="1420"/>
            <ac:spMk id="208" creationId="{C4BAF8D5-78DB-4ED2-9783-635D40903840}"/>
          </ac:spMkLst>
        </pc:spChg>
        <pc:spChg chg="add del mod">
          <ac:chgData name="Antoine Lefebvre" userId="022ad2ef-a149-4820-b161-0cd910f6ab01" providerId="ADAL" clId="{6E8E7D3B-03B6-4828-A443-8DC21162CA3D}" dt="2021-07-26T17:17:37.680" v="350" actId="478"/>
          <ac:spMkLst>
            <pc:docMk/>
            <pc:sldMk cId="3245973686" sldId="1420"/>
            <ac:spMk id="209" creationId="{86BB16CD-C7DB-4762-BE26-960CB681784A}"/>
          </ac:spMkLst>
        </pc:spChg>
        <pc:spChg chg="add del">
          <ac:chgData name="Antoine Lefebvre" userId="022ad2ef-a149-4820-b161-0cd910f6ab01" providerId="ADAL" clId="{6E8E7D3B-03B6-4828-A443-8DC21162CA3D}" dt="2021-07-26T16:53:37.701" v="307" actId="11529"/>
          <ac:spMkLst>
            <pc:docMk/>
            <pc:sldMk cId="3245973686" sldId="1420"/>
            <ac:spMk id="210" creationId="{D13253F5-D461-4510-A70B-03EFDEC97758}"/>
          </ac:spMkLst>
        </pc:spChg>
        <pc:grpChg chg="mod">
          <ac:chgData name="Antoine Lefebvre" userId="022ad2ef-a149-4820-b161-0cd910f6ab01" providerId="ADAL" clId="{6E8E7D3B-03B6-4828-A443-8DC21162CA3D}" dt="2021-07-28T16:28:35.369" v="477" actId="1076"/>
          <ac:grpSpMkLst>
            <pc:docMk/>
            <pc:sldMk cId="3245973686" sldId="1420"/>
            <ac:grpSpMk id="190" creationId="{61EA9791-BE53-402D-B62A-BFE5016C810B}"/>
          </ac:grpSpMkLst>
        </pc:grpChg>
      </pc:sldChg>
      <pc:sldChg chg="delSp modSp mod">
        <pc:chgData name="Antoine Lefebvre" userId="022ad2ef-a149-4820-b161-0cd910f6ab01" providerId="ADAL" clId="{6E8E7D3B-03B6-4828-A443-8DC21162CA3D}" dt="2021-07-26T15:49:26.100" v="170" actId="1076"/>
        <pc:sldMkLst>
          <pc:docMk/>
          <pc:sldMk cId="1320946993" sldId="1422"/>
        </pc:sldMkLst>
        <pc:spChg chg="mod">
          <ac:chgData name="Antoine Lefebvre" userId="022ad2ef-a149-4820-b161-0cd910f6ab01" providerId="ADAL" clId="{6E8E7D3B-03B6-4828-A443-8DC21162CA3D}" dt="2021-07-26T15:47:01.888" v="139" actId="1076"/>
          <ac:spMkLst>
            <pc:docMk/>
            <pc:sldMk cId="1320946993" sldId="1422"/>
            <ac:spMk id="8" creationId="{6B9BE820-CB6B-459F-9727-310CD707EFFA}"/>
          </ac:spMkLst>
        </pc:spChg>
        <pc:spChg chg="mod">
          <ac:chgData name="Antoine Lefebvre" userId="022ad2ef-a149-4820-b161-0cd910f6ab01" providerId="ADAL" clId="{6E8E7D3B-03B6-4828-A443-8DC21162CA3D}" dt="2021-07-26T15:47:27.062" v="141" actId="207"/>
          <ac:spMkLst>
            <pc:docMk/>
            <pc:sldMk cId="1320946993" sldId="1422"/>
            <ac:spMk id="23" creationId="{EC6AB999-779D-4195-BCE8-D9F79B9CBBD7}"/>
          </ac:spMkLst>
        </pc:spChg>
        <pc:spChg chg="mod">
          <ac:chgData name="Antoine Lefebvre" userId="022ad2ef-a149-4820-b161-0cd910f6ab01" providerId="ADAL" clId="{6E8E7D3B-03B6-4828-A443-8DC21162CA3D}" dt="2021-07-26T15:48:40.710" v="147" actId="207"/>
          <ac:spMkLst>
            <pc:docMk/>
            <pc:sldMk cId="1320946993" sldId="1422"/>
            <ac:spMk id="24" creationId="{481CD395-7D0A-4E73-8783-913243FFFB20}"/>
          </ac:spMkLst>
        </pc:spChg>
        <pc:spChg chg="mod">
          <ac:chgData name="Antoine Lefebvre" userId="022ad2ef-a149-4820-b161-0cd910f6ab01" providerId="ADAL" clId="{6E8E7D3B-03B6-4828-A443-8DC21162CA3D}" dt="2021-07-26T15:48:43.973" v="148" actId="207"/>
          <ac:spMkLst>
            <pc:docMk/>
            <pc:sldMk cId="1320946993" sldId="1422"/>
            <ac:spMk id="26" creationId="{A3132CB7-021D-4D23-87B9-09B63278C957}"/>
          </ac:spMkLst>
        </pc:spChg>
        <pc:spChg chg="mod">
          <ac:chgData name="Antoine Lefebvre" userId="022ad2ef-a149-4820-b161-0cd910f6ab01" providerId="ADAL" clId="{6E8E7D3B-03B6-4828-A443-8DC21162CA3D}" dt="2021-07-26T15:48:37.670" v="146" actId="207"/>
          <ac:spMkLst>
            <pc:docMk/>
            <pc:sldMk cId="1320946993" sldId="1422"/>
            <ac:spMk id="37" creationId="{3B049182-C1F1-4F76-A8B7-0C82E6398C6F}"/>
          </ac:spMkLst>
        </pc:spChg>
        <pc:spChg chg="mod">
          <ac:chgData name="Antoine Lefebvre" userId="022ad2ef-a149-4820-b161-0cd910f6ab01" providerId="ADAL" clId="{6E8E7D3B-03B6-4828-A443-8DC21162CA3D}" dt="2021-07-26T15:47:53.604" v="142" actId="207"/>
          <ac:spMkLst>
            <pc:docMk/>
            <pc:sldMk cId="1320946993" sldId="1422"/>
            <ac:spMk id="101" creationId="{B7D10374-73D5-4037-914F-E7D47229E828}"/>
          </ac:spMkLst>
        </pc:spChg>
        <pc:spChg chg="mod">
          <ac:chgData name="Antoine Lefebvre" userId="022ad2ef-a149-4820-b161-0cd910f6ab01" providerId="ADAL" clId="{6E8E7D3B-03B6-4828-A443-8DC21162CA3D}" dt="2021-07-26T15:48:11.131" v="143" actId="207"/>
          <ac:spMkLst>
            <pc:docMk/>
            <pc:sldMk cId="1320946993" sldId="1422"/>
            <ac:spMk id="109" creationId="{6D7365C5-B853-49C7-B367-3008CB984B5D}"/>
          </ac:spMkLst>
        </pc:spChg>
        <pc:spChg chg="mod">
          <ac:chgData name="Antoine Lefebvre" userId="022ad2ef-a149-4820-b161-0cd910f6ab01" providerId="ADAL" clId="{6E8E7D3B-03B6-4828-A443-8DC21162CA3D}" dt="2021-07-26T15:47:06.854" v="140" actId="1076"/>
          <ac:spMkLst>
            <pc:docMk/>
            <pc:sldMk cId="1320946993" sldId="1422"/>
            <ac:spMk id="213" creationId="{311E35D4-4964-44C6-B6C3-E786240EF19C}"/>
          </ac:spMkLst>
        </pc:spChg>
        <pc:spChg chg="mod">
          <ac:chgData name="Antoine Lefebvre" userId="022ad2ef-a149-4820-b161-0cd910f6ab01" providerId="ADAL" clId="{6E8E7D3B-03B6-4828-A443-8DC21162CA3D}" dt="2021-07-26T15:49:07.740" v="168" actId="20577"/>
          <ac:spMkLst>
            <pc:docMk/>
            <pc:sldMk cId="1320946993" sldId="1422"/>
            <ac:spMk id="232" creationId="{67E79776-7E34-4D98-A104-9F8CC0150614}"/>
          </ac:spMkLst>
        </pc:spChg>
        <pc:spChg chg="del">
          <ac:chgData name="Antoine Lefebvre" userId="022ad2ef-a149-4820-b161-0cd910f6ab01" providerId="ADAL" clId="{6E8E7D3B-03B6-4828-A443-8DC21162CA3D}" dt="2021-07-26T15:48:59.451" v="149" actId="478"/>
          <ac:spMkLst>
            <pc:docMk/>
            <pc:sldMk cId="1320946993" sldId="1422"/>
            <ac:spMk id="237" creationId="{202FA7DA-C1AB-41D9-B16B-C5017AF6FA83}"/>
          </ac:spMkLst>
        </pc:spChg>
        <pc:spChg chg="mod">
          <ac:chgData name="Antoine Lefebvre" userId="022ad2ef-a149-4820-b161-0cd910f6ab01" providerId="ADAL" clId="{6E8E7D3B-03B6-4828-A443-8DC21162CA3D}" dt="2021-07-26T15:49:26.100" v="170" actId="1076"/>
          <ac:spMkLst>
            <pc:docMk/>
            <pc:sldMk cId="1320946993" sldId="1422"/>
            <ac:spMk id="238" creationId="{B9802B0E-4954-4E74-A382-0CBBA40D88D7}"/>
          </ac:spMkLst>
        </pc:spChg>
        <pc:spChg chg="mod">
          <ac:chgData name="Antoine Lefebvre" userId="022ad2ef-a149-4820-b161-0cd910f6ab01" providerId="ADAL" clId="{6E8E7D3B-03B6-4828-A443-8DC21162CA3D}" dt="2021-07-26T15:48:27.089" v="144" actId="207"/>
          <ac:spMkLst>
            <pc:docMk/>
            <pc:sldMk cId="1320946993" sldId="1422"/>
            <ac:spMk id="239" creationId="{62D5062F-D819-4245-9EE5-490F95856EC9}"/>
          </ac:spMkLst>
        </pc:spChg>
        <pc:spChg chg="mod">
          <ac:chgData name="Antoine Lefebvre" userId="022ad2ef-a149-4820-b161-0cd910f6ab01" providerId="ADAL" clId="{6E8E7D3B-03B6-4828-A443-8DC21162CA3D}" dt="2021-07-26T15:48:30.679" v="145" actId="207"/>
          <ac:spMkLst>
            <pc:docMk/>
            <pc:sldMk cId="1320946993" sldId="1422"/>
            <ac:spMk id="241" creationId="{7EF18F49-63B4-4A9F-A75D-41C9805CF46A}"/>
          </ac:spMkLst>
        </pc:spChg>
      </pc:sldChg>
      <pc:sldChg chg="addSp delSp modSp mod">
        <pc:chgData name="Antoine Lefebvre" userId="022ad2ef-a149-4820-b161-0cd910f6ab01" providerId="ADAL" clId="{6E8E7D3B-03B6-4828-A443-8DC21162CA3D}" dt="2021-07-26T17:53:39.308" v="409" actId="1076"/>
        <pc:sldMkLst>
          <pc:docMk/>
          <pc:sldMk cId="3072481851" sldId="1424"/>
        </pc:sldMkLst>
        <pc:spChg chg="mod">
          <ac:chgData name="Antoine Lefebvre" userId="022ad2ef-a149-4820-b161-0cd910f6ab01" providerId="ADAL" clId="{6E8E7D3B-03B6-4828-A443-8DC21162CA3D}" dt="2021-07-26T15:52:24.354" v="190" actId="207"/>
          <ac:spMkLst>
            <pc:docMk/>
            <pc:sldMk cId="3072481851" sldId="1424"/>
            <ac:spMk id="3" creationId="{455054E1-C4C5-43E9-85C5-B93C014A2228}"/>
          </ac:spMkLst>
        </pc:spChg>
        <pc:spChg chg="mod">
          <ac:chgData name="Antoine Lefebvre" userId="022ad2ef-a149-4820-b161-0cd910f6ab01" providerId="ADAL" clId="{6E8E7D3B-03B6-4828-A443-8DC21162CA3D}" dt="2021-07-26T15:51:24.534" v="184" actId="207"/>
          <ac:spMkLst>
            <pc:docMk/>
            <pc:sldMk cId="3072481851" sldId="1424"/>
            <ac:spMk id="6" creationId="{B39B55FD-B69B-4C16-B5CA-BCBA034ED95D}"/>
          </ac:spMkLst>
        </pc:spChg>
        <pc:spChg chg="del mod">
          <ac:chgData name="Antoine Lefebvre" userId="022ad2ef-a149-4820-b161-0cd910f6ab01" providerId="ADAL" clId="{6E8E7D3B-03B6-4828-A443-8DC21162CA3D}" dt="2021-07-26T17:05:29.878" v="324" actId="478"/>
          <ac:spMkLst>
            <pc:docMk/>
            <pc:sldMk cId="3072481851" sldId="1424"/>
            <ac:spMk id="8" creationId="{EF1A104B-9F1D-4BEA-B584-FE4EB6276E83}"/>
          </ac:spMkLst>
        </pc:spChg>
        <pc:spChg chg="mod">
          <ac:chgData name="Antoine Lefebvre" userId="022ad2ef-a149-4820-b161-0cd910f6ab01" providerId="ADAL" clId="{6E8E7D3B-03B6-4828-A443-8DC21162CA3D}" dt="2021-07-26T15:52:33.175" v="191" actId="207"/>
          <ac:spMkLst>
            <pc:docMk/>
            <pc:sldMk cId="3072481851" sldId="1424"/>
            <ac:spMk id="14" creationId="{CDFB2362-0E48-4FB4-BCF4-11B627038A91}"/>
          </ac:spMkLst>
        </pc:spChg>
        <pc:spChg chg="add del">
          <ac:chgData name="Antoine Lefebvre" userId="022ad2ef-a149-4820-b161-0cd910f6ab01" providerId="ADAL" clId="{6E8E7D3B-03B6-4828-A443-8DC21162CA3D}" dt="2021-07-26T17:02:09.803" v="313" actId="11529"/>
          <ac:spMkLst>
            <pc:docMk/>
            <pc:sldMk cId="3072481851" sldId="1424"/>
            <ac:spMk id="18" creationId="{30F57163-645A-429A-81CC-A44B05BE1710}"/>
          </ac:spMkLst>
        </pc:spChg>
        <pc:spChg chg="mod">
          <ac:chgData name="Antoine Lefebvre" userId="022ad2ef-a149-4820-b161-0cd910f6ab01" providerId="ADAL" clId="{6E8E7D3B-03B6-4828-A443-8DC21162CA3D}" dt="2021-07-26T15:51:32.286" v="185" actId="207"/>
          <ac:spMkLst>
            <pc:docMk/>
            <pc:sldMk cId="3072481851" sldId="1424"/>
            <ac:spMk id="20" creationId="{8777FDBC-07FC-4206-A3F2-F666658505F1}"/>
          </ac:spMkLst>
        </pc:spChg>
        <pc:spChg chg="mod">
          <ac:chgData name="Antoine Lefebvre" userId="022ad2ef-a149-4820-b161-0cd910f6ab01" providerId="ADAL" clId="{6E8E7D3B-03B6-4828-A443-8DC21162CA3D}" dt="2021-07-26T15:53:11.334" v="197" actId="207"/>
          <ac:spMkLst>
            <pc:docMk/>
            <pc:sldMk cId="3072481851" sldId="1424"/>
            <ac:spMk id="21" creationId="{EAB3C9A1-435D-46D2-B398-440E40B58023}"/>
          </ac:spMkLst>
        </pc:spChg>
        <pc:spChg chg="mod">
          <ac:chgData name="Antoine Lefebvre" userId="022ad2ef-a149-4820-b161-0cd910f6ab01" providerId="ADAL" clId="{6E8E7D3B-03B6-4828-A443-8DC21162CA3D}" dt="2021-07-26T15:53:40.359" v="201" actId="207"/>
          <ac:spMkLst>
            <pc:docMk/>
            <pc:sldMk cId="3072481851" sldId="1424"/>
            <ac:spMk id="24" creationId="{2078AF53-2D24-4BD8-A4CC-8A438BCED9A6}"/>
          </ac:spMkLst>
        </pc:spChg>
        <pc:spChg chg="mod">
          <ac:chgData name="Antoine Lefebvre" userId="022ad2ef-a149-4820-b161-0cd910f6ab01" providerId="ADAL" clId="{6E8E7D3B-03B6-4828-A443-8DC21162CA3D}" dt="2021-07-26T15:52:53.074" v="192" actId="207"/>
          <ac:spMkLst>
            <pc:docMk/>
            <pc:sldMk cId="3072481851" sldId="1424"/>
            <ac:spMk id="25" creationId="{8113CC54-3D4A-4E47-96DD-B11E032B2FC2}"/>
          </ac:spMkLst>
        </pc:spChg>
        <pc:spChg chg="mod">
          <ac:chgData name="Antoine Lefebvre" userId="022ad2ef-a149-4820-b161-0cd910f6ab01" providerId="ADAL" clId="{6E8E7D3B-03B6-4828-A443-8DC21162CA3D}" dt="2021-07-26T15:50:39.478" v="179" actId="207"/>
          <ac:spMkLst>
            <pc:docMk/>
            <pc:sldMk cId="3072481851" sldId="1424"/>
            <ac:spMk id="26" creationId="{A390586D-6E16-4CD5-9B72-E44BF595FAF9}"/>
          </ac:spMkLst>
        </pc:spChg>
        <pc:spChg chg="mod">
          <ac:chgData name="Antoine Lefebvre" userId="022ad2ef-a149-4820-b161-0cd910f6ab01" providerId="ADAL" clId="{6E8E7D3B-03B6-4828-A443-8DC21162CA3D}" dt="2021-07-26T15:50:18.966" v="175" actId="207"/>
          <ac:spMkLst>
            <pc:docMk/>
            <pc:sldMk cId="3072481851" sldId="1424"/>
            <ac:spMk id="27" creationId="{5DE8F5B2-8928-46E5-A793-2A266FCB0466}"/>
          </ac:spMkLst>
        </pc:spChg>
        <pc:spChg chg="add del mod">
          <ac:chgData name="Antoine Lefebvre" userId="022ad2ef-a149-4820-b161-0cd910f6ab01" providerId="ADAL" clId="{6E8E7D3B-03B6-4828-A443-8DC21162CA3D}" dt="2021-07-26T17:53:14.548" v="402" actId="478"/>
          <ac:spMkLst>
            <pc:docMk/>
            <pc:sldMk cId="3072481851" sldId="1424"/>
            <ac:spMk id="28" creationId="{403FEB83-9D40-4A63-8CE3-807EE69B63AC}"/>
          </ac:spMkLst>
        </pc:spChg>
        <pc:spChg chg="mod">
          <ac:chgData name="Antoine Lefebvre" userId="022ad2ef-a149-4820-b161-0cd910f6ab01" providerId="ADAL" clId="{6E8E7D3B-03B6-4828-A443-8DC21162CA3D}" dt="2021-07-26T15:51:16.814" v="183" actId="207"/>
          <ac:spMkLst>
            <pc:docMk/>
            <pc:sldMk cId="3072481851" sldId="1424"/>
            <ac:spMk id="29" creationId="{393B99D1-4830-44F0-83CA-509E4C0DE413}"/>
          </ac:spMkLst>
        </pc:spChg>
        <pc:spChg chg="mod">
          <ac:chgData name="Antoine Lefebvre" userId="022ad2ef-a149-4820-b161-0cd910f6ab01" providerId="ADAL" clId="{6E8E7D3B-03B6-4828-A443-8DC21162CA3D}" dt="2021-07-26T15:50:42.910" v="180" actId="207"/>
          <ac:spMkLst>
            <pc:docMk/>
            <pc:sldMk cId="3072481851" sldId="1424"/>
            <ac:spMk id="31" creationId="{2E2DA1BB-C3DF-4BD8-BD7A-976EC9ECA960}"/>
          </ac:spMkLst>
        </pc:spChg>
        <pc:spChg chg="mod">
          <ac:chgData name="Antoine Lefebvre" userId="022ad2ef-a149-4820-b161-0cd910f6ab01" providerId="ADAL" clId="{6E8E7D3B-03B6-4828-A443-8DC21162CA3D}" dt="2021-07-26T15:50:07.450" v="171" actId="207"/>
          <ac:spMkLst>
            <pc:docMk/>
            <pc:sldMk cId="3072481851" sldId="1424"/>
            <ac:spMk id="36" creationId="{E6A50AD0-FFCF-443F-A29F-8E2098F1036D}"/>
          </ac:spMkLst>
        </pc:spChg>
        <pc:spChg chg="del mod">
          <ac:chgData name="Antoine Lefebvre" userId="022ad2ef-a149-4820-b161-0cd910f6ab01" providerId="ADAL" clId="{6E8E7D3B-03B6-4828-A443-8DC21162CA3D}" dt="2021-07-26T17:53:23.312" v="404" actId="478"/>
          <ac:spMkLst>
            <pc:docMk/>
            <pc:sldMk cId="3072481851" sldId="1424"/>
            <ac:spMk id="42" creationId="{847BFC3E-A96F-4FD8-9DCB-8B953DA50D9E}"/>
          </ac:spMkLst>
        </pc:spChg>
        <pc:spChg chg="add del mod">
          <ac:chgData name="Antoine Lefebvre" userId="022ad2ef-a149-4820-b161-0cd910f6ab01" providerId="ADAL" clId="{6E8E7D3B-03B6-4828-A443-8DC21162CA3D}" dt="2021-07-26T17:53:23.332" v="406"/>
          <ac:spMkLst>
            <pc:docMk/>
            <pc:sldMk cId="3072481851" sldId="1424"/>
            <ac:spMk id="49" creationId="{B10AE722-E8A3-4E15-AB85-BD625E01FC7C}"/>
          </ac:spMkLst>
        </pc:spChg>
        <pc:spChg chg="mod">
          <ac:chgData name="Antoine Lefebvre" userId="022ad2ef-a149-4820-b161-0cd910f6ab01" providerId="ADAL" clId="{6E8E7D3B-03B6-4828-A443-8DC21162CA3D}" dt="2021-07-26T15:53:36.070" v="200" actId="1076"/>
          <ac:spMkLst>
            <pc:docMk/>
            <pc:sldMk cId="3072481851" sldId="1424"/>
            <ac:spMk id="63" creationId="{5E72318F-4181-4DD9-87D4-94C44B4649D3}"/>
          </ac:spMkLst>
        </pc:spChg>
        <pc:spChg chg="mod">
          <ac:chgData name="Antoine Lefebvre" userId="022ad2ef-a149-4820-b161-0cd910f6ab01" providerId="ADAL" clId="{6E8E7D3B-03B6-4828-A443-8DC21162CA3D}" dt="2021-07-26T15:50:50.029" v="181" actId="1076"/>
          <ac:spMkLst>
            <pc:docMk/>
            <pc:sldMk cId="3072481851" sldId="1424"/>
            <ac:spMk id="67" creationId="{C218D8E3-1566-4BE8-969E-A4668FAB3F09}"/>
          </ac:spMkLst>
        </pc:spChg>
        <pc:spChg chg="mod">
          <ac:chgData name="Antoine Lefebvre" userId="022ad2ef-a149-4820-b161-0cd910f6ab01" providerId="ADAL" clId="{6E8E7D3B-03B6-4828-A443-8DC21162CA3D}" dt="2021-07-26T15:50:23.524" v="176" actId="1076"/>
          <ac:spMkLst>
            <pc:docMk/>
            <pc:sldMk cId="3072481851" sldId="1424"/>
            <ac:spMk id="68" creationId="{08B8269A-7D3E-4FD9-BE0D-1919726FD8C1}"/>
          </ac:spMkLst>
        </pc:spChg>
        <pc:spChg chg="mod">
          <ac:chgData name="Antoine Lefebvre" userId="022ad2ef-a149-4820-b161-0cd910f6ab01" providerId="ADAL" clId="{6E8E7D3B-03B6-4828-A443-8DC21162CA3D}" dt="2021-07-26T15:50:55.886" v="182" actId="1076"/>
          <ac:spMkLst>
            <pc:docMk/>
            <pc:sldMk cId="3072481851" sldId="1424"/>
            <ac:spMk id="70" creationId="{95BD312C-3870-4163-BE65-C0D8A21ABB8D}"/>
          </ac:spMkLst>
        </pc:spChg>
        <pc:spChg chg="del mod">
          <ac:chgData name="Antoine Lefebvre" userId="022ad2ef-a149-4820-b161-0cd910f6ab01" providerId="ADAL" clId="{6E8E7D3B-03B6-4828-A443-8DC21162CA3D}" dt="2021-07-26T17:07:42.166" v="331" actId="21"/>
          <ac:spMkLst>
            <pc:docMk/>
            <pc:sldMk cId="3072481851" sldId="1424"/>
            <ac:spMk id="78" creationId="{808F1384-5FCC-40D1-9138-E257553FD926}"/>
          </ac:spMkLst>
        </pc:spChg>
        <pc:spChg chg="del">
          <ac:chgData name="Antoine Lefebvre" userId="022ad2ef-a149-4820-b161-0cd910f6ab01" providerId="ADAL" clId="{6E8E7D3B-03B6-4828-A443-8DC21162CA3D}" dt="2021-07-26T17:53:29.938" v="407" actId="21"/>
          <ac:spMkLst>
            <pc:docMk/>
            <pc:sldMk cId="3072481851" sldId="1424"/>
            <ac:spMk id="83" creationId="{0C03FE11-FC47-44F4-B694-BE04439D12CD}"/>
          </ac:spMkLst>
        </pc:spChg>
        <pc:spChg chg="add del mod">
          <ac:chgData name="Antoine Lefebvre" userId="022ad2ef-a149-4820-b161-0cd910f6ab01" providerId="ADAL" clId="{6E8E7D3B-03B6-4828-A443-8DC21162CA3D}" dt="2021-07-26T17:49:25.486" v="388" actId="478"/>
          <ac:spMkLst>
            <pc:docMk/>
            <pc:sldMk cId="3072481851" sldId="1424"/>
            <ac:spMk id="99" creationId="{71B3738F-B95F-4FC1-9AF4-2298F060BCD0}"/>
          </ac:spMkLst>
        </pc:spChg>
        <pc:spChg chg="add del mod">
          <ac:chgData name="Antoine Lefebvre" userId="022ad2ef-a149-4820-b161-0cd910f6ab01" providerId="ADAL" clId="{6E8E7D3B-03B6-4828-A443-8DC21162CA3D}" dt="2021-07-26T17:48:07.931" v="380" actId="21"/>
          <ac:spMkLst>
            <pc:docMk/>
            <pc:sldMk cId="3072481851" sldId="1424"/>
            <ac:spMk id="101" creationId="{3635F05B-6B2F-4DE7-947F-10F3C118782B}"/>
          </ac:spMkLst>
        </pc:spChg>
        <pc:spChg chg="add del mod">
          <ac:chgData name="Antoine Lefebvre" userId="022ad2ef-a149-4820-b161-0cd910f6ab01" providerId="ADAL" clId="{6E8E7D3B-03B6-4828-A443-8DC21162CA3D}" dt="2021-07-26T17:08:38.716" v="338"/>
          <ac:spMkLst>
            <pc:docMk/>
            <pc:sldMk cId="3072481851" sldId="1424"/>
            <ac:spMk id="102" creationId="{3B74499A-B416-4CEE-A3AB-07D3EB0E3C53}"/>
          </ac:spMkLst>
        </pc:spChg>
        <pc:spChg chg="add del mod">
          <ac:chgData name="Antoine Lefebvre" userId="022ad2ef-a149-4820-b161-0cd910f6ab01" providerId="ADAL" clId="{6E8E7D3B-03B6-4828-A443-8DC21162CA3D}" dt="2021-07-26T17:49:22.426" v="387" actId="478"/>
          <ac:spMkLst>
            <pc:docMk/>
            <pc:sldMk cId="3072481851" sldId="1424"/>
            <ac:spMk id="103" creationId="{32460816-38E7-46D0-91D1-69A8AC047823}"/>
          </ac:spMkLst>
        </pc:spChg>
        <pc:spChg chg="add del mod">
          <ac:chgData name="Antoine Lefebvre" userId="022ad2ef-a149-4820-b161-0cd910f6ab01" providerId="ADAL" clId="{6E8E7D3B-03B6-4828-A443-8DC21162CA3D}" dt="2021-07-26T17:47:49.838" v="377" actId="478"/>
          <ac:spMkLst>
            <pc:docMk/>
            <pc:sldMk cId="3072481851" sldId="1424"/>
            <ac:spMk id="104" creationId="{F38857B4-709C-449E-ABF8-6458BD6A2716}"/>
          </ac:spMkLst>
        </pc:spChg>
        <pc:spChg chg="add del mod">
          <ac:chgData name="Antoine Lefebvre" userId="022ad2ef-a149-4820-b161-0cd910f6ab01" providerId="ADAL" clId="{6E8E7D3B-03B6-4828-A443-8DC21162CA3D}" dt="2021-07-26T17:49:34.065" v="389" actId="21"/>
          <ac:spMkLst>
            <pc:docMk/>
            <pc:sldMk cId="3072481851" sldId="1424"/>
            <ac:spMk id="105" creationId="{0078559A-DC75-40F0-8C02-8C12F1F5C599}"/>
          </ac:spMkLst>
        </pc:spChg>
        <pc:spChg chg="add mod">
          <ac:chgData name="Antoine Lefebvre" userId="022ad2ef-a149-4820-b161-0cd910f6ab01" providerId="ADAL" clId="{6E8E7D3B-03B6-4828-A443-8DC21162CA3D}" dt="2021-07-26T17:49:47.299" v="391" actId="1076"/>
          <ac:spMkLst>
            <pc:docMk/>
            <pc:sldMk cId="3072481851" sldId="1424"/>
            <ac:spMk id="106" creationId="{38A347FA-F4DD-46BB-B931-651F54850BA0}"/>
          </ac:spMkLst>
        </pc:spChg>
        <pc:spChg chg="add mod">
          <ac:chgData name="Antoine Lefebvre" userId="022ad2ef-a149-4820-b161-0cd910f6ab01" providerId="ADAL" clId="{6E8E7D3B-03B6-4828-A443-8DC21162CA3D}" dt="2021-07-26T17:49:59.878" v="393" actId="1076"/>
          <ac:spMkLst>
            <pc:docMk/>
            <pc:sldMk cId="3072481851" sldId="1424"/>
            <ac:spMk id="107" creationId="{7CEDBBCD-FE76-4348-87B5-F875B33E6CA4}"/>
          </ac:spMkLst>
        </pc:spChg>
        <pc:spChg chg="add mod">
          <ac:chgData name="Antoine Lefebvre" userId="022ad2ef-a149-4820-b161-0cd910f6ab01" providerId="ADAL" clId="{6E8E7D3B-03B6-4828-A443-8DC21162CA3D}" dt="2021-07-26T17:53:11.405" v="401" actId="207"/>
          <ac:spMkLst>
            <pc:docMk/>
            <pc:sldMk cId="3072481851" sldId="1424"/>
            <ac:spMk id="108" creationId="{D8A62E82-5FEA-4635-8359-63C4A8899650}"/>
          </ac:spMkLst>
        </pc:spChg>
        <pc:spChg chg="add mod">
          <ac:chgData name="Antoine Lefebvre" userId="022ad2ef-a149-4820-b161-0cd910f6ab01" providerId="ADAL" clId="{6E8E7D3B-03B6-4828-A443-8DC21162CA3D}" dt="2021-07-26T17:53:39.308" v="409" actId="1076"/>
          <ac:spMkLst>
            <pc:docMk/>
            <pc:sldMk cId="3072481851" sldId="1424"/>
            <ac:spMk id="109" creationId="{6EBC7610-EAE3-4F1F-994A-2E0940D62322}"/>
          </ac:spMkLst>
        </pc:spChg>
        <pc:grpChg chg="mod">
          <ac:chgData name="Antoine Lefebvre" userId="022ad2ef-a149-4820-b161-0cd910f6ab01" providerId="ADAL" clId="{6E8E7D3B-03B6-4828-A443-8DC21162CA3D}" dt="2021-07-26T16:58:03.832" v="311" actId="1076"/>
          <ac:grpSpMkLst>
            <pc:docMk/>
            <pc:sldMk cId="3072481851" sldId="1424"/>
            <ac:grpSpMk id="9" creationId="{7537E451-08AD-4417-A19B-2AD7D2BA7CB6}"/>
          </ac:grpSpMkLst>
        </pc:grpChg>
        <pc:picChg chg="mod">
          <ac:chgData name="Antoine Lefebvre" userId="022ad2ef-a149-4820-b161-0cd910f6ab01" providerId="ADAL" clId="{6E8E7D3B-03B6-4828-A443-8DC21162CA3D}" dt="2021-07-26T17:52:23.505" v="397" actId="1076"/>
          <ac:picMkLst>
            <pc:docMk/>
            <pc:sldMk cId="3072481851" sldId="1424"/>
            <ac:picMk id="5" creationId="{6D8085D1-C86E-430B-899F-70485CCBE39A}"/>
          </ac:picMkLst>
        </pc:picChg>
        <pc:picChg chg="add del">
          <ac:chgData name="Antoine Lefebvre" userId="022ad2ef-a149-4820-b161-0cd910f6ab01" providerId="ADAL" clId="{6E8E7D3B-03B6-4828-A443-8DC21162CA3D}" dt="2021-07-26T17:07:50.095" v="333"/>
          <ac:picMkLst>
            <pc:docMk/>
            <pc:sldMk cId="3072481851" sldId="1424"/>
            <ac:picMk id="100" creationId="{C55C5560-39C7-4940-B384-9098BEC13FAE}"/>
          </ac:picMkLst>
        </pc:picChg>
      </pc:sldChg>
      <pc:sldChg chg="modSp mod">
        <pc:chgData name="Antoine Lefebvre" userId="022ad2ef-a149-4820-b161-0cd910f6ab01" providerId="ADAL" clId="{6E8E7D3B-03B6-4828-A443-8DC21162CA3D}" dt="2021-07-26T15:56:02.210" v="203" actId="207"/>
        <pc:sldMkLst>
          <pc:docMk/>
          <pc:sldMk cId="544111719" sldId="1426"/>
        </pc:sldMkLst>
        <pc:spChg chg="mod">
          <ac:chgData name="Antoine Lefebvre" userId="022ad2ef-a149-4820-b161-0cd910f6ab01" providerId="ADAL" clId="{6E8E7D3B-03B6-4828-A443-8DC21162CA3D}" dt="2021-07-26T15:56:02.210" v="203" actId="207"/>
          <ac:spMkLst>
            <pc:docMk/>
            <pc:sldMk cId="544111719" sldId="1426"/>
            <ac:spMk id="9" creationId="{2CCA0349-2DED-4D4F-AB37-D2B89EF9D19A}"/>
          </ac:spMkLst>
        </pc:spChg>
        <pc:spChg chg="mod">
          <ac:chgData name="Antoine Lefebvre" userId="022ad2ef-a149-4820-b161-0cd910f6ab01" providerId="ADAL" clId="{6E8E7D3B-03B6-4828-A443-8DC21162CA3D}" dt="2021-07-26T15:55:54.958" v="202" actId="1076"/>
          <ac:spMkLst>
            <pc:docMk/>
            <pc:sldMk cId="544111719" sldId="1426"/>
            <ac:spMk id="56" creationId="{CFFBC9BC-A66F-4993-9A97-4A244498BCC3}"/>
          </ac:spMkLst>
        </pc:spChg>
      </pc:sldChg>
      <pc:sldChg chg="modSp mod">
        <pc:chgData name="Antoine Lefebvre" userId="022ad2ef-a149-4820-b161-0cd910f6ab01" providerId="ADAL" clId="{6E8E7D3B-03B6-4828-A443-8DC21162CA3D}" dt="2021-07-26T17:58:55.533" v="416" actId="207"/>
        <pc:sldMkLst>
          <pc:docMk/>
          <pc:sldMk cId="3955293794" sldId="1430"/>
        </pc:sldMkLst>
        <pc:spChg chg="mod">
          <ac:chgData name="Antoine Lefebvre" userId="022ad2ef-a149-4820-b161-0cd910f6ab01" providerId="ADAL" clId="{6E8E7D3B-03B6-4828-A443-8DC21162CA3D}" dt="2021-07-26T15:56:35.207" v="204" actId="207"/>
          <ac:spMkLst>
            <pc:docMk/>
            <pc:sldMk cId="3955293794" sldId="1430"/>
            <ac:spMk id="7" creationId="{07C79F15-CE9E-45CD-9941-1751D090AFBE}"/>
          </ac:spMkLst>
        </pc:spChg>
        <pc:spChg chg="mod">
          <ac:chgData name="Antoine Lefebvre" userId="022ad2ef-a149-4820-b161-0cd910f6ab01" providerId="ADAL" clId="{6E8E7D3B-03B6-4828-A443-8DC21162CA3D}" dt="2021-07-26T15:56:39.391" v="205" actId="207"/>
          <ac:spMkLst>
            <pc:docMk/>
            <pc:sldMk cId="3955293794" sldId="1430"/>
            <ac:spMk id="8" creationId="{FADADD0E-EC3C-4FBE-90C2-912ABBE474AF}"/>
          </ac:spMkLst>
        </pc:spChg>
        <pc:spChg chg="mod">
          <ac:chgData name="Antoine Lefebvre" userId="022ad2ef-a149-4820-b161-0cd910f6ab01" providerId="ADAL" clId="{6E8E7D3B-03B6-4828-A443-8DC21162CA3D}" dt="2021-07-26T15:56:44.399" v="206" actId="207"/>
          <ac:spMkLst>
            <pc:docMk/>
            <pc:sldMk cId="3955293794" sldId="1430"/>
            <ac:spMk id="10" creationId="{FF65969A-47F0-4E5E-A432-A65EF3D6D3E0}"/>
          </ac:spMkLst>
        </pc:spChg>
        <pc:spChg chg="mod">
          <ac:chgData name="Antoine Lefebvre" userId="022ad2ef-a149-4820-b161-0cd910f6ab01" providerId="ADAL" clId="{6E8E7D3B-03B6-4828-A443-8DC21162CA3D}" dt="2021-07-26T15:57:08.183" v="208" actId="207"/>
          <ac:spMkLst>
            <pc:docMk/>
            <pc:sldMk cId="3955293794" sldId="1430"/>
            <ac:spMk id="14" creationId="{A9CACE47-2CE2-4C7A-82E5-41C72A7DA401}"/>
          </ac:spMkLst>
        </pc:spChg>
        <pc:spChg chg="mod">
          <ac:chgData name="Antoine Lefebvre" userId="022ad2ef-a149-4820-b161-0cd910f6ab01" providerId="ADAL" clId="{6E8E7D3B-03B6-4828-A443-8DC21162CA3D}" dt="2021-07-26T17:58:23.142" v="410" actId="207"/>
          <ac:spMkLst>
            <pc:docMk/>
            <pc:sldMk cId="3955293794" sldId="1430"/>
            <ac:spMk id="22" creationId="{01012874-5388-4050-AA8D-CD29138B9333}"/>
          </ac:spMkLst>
        </pc:spChg>
        <pc:spChg chg="mod">
          <ac:chgData name="Antoine Lefebvre" userId="022ad2ef-a149-4820-b161-0cd910f6ab01" providerId="ADAL" clId="{6E8E7D3B-03B6-4828-A443-8DC21162CA3D}" dt="2021-07-26T17:58:29.995" v="411" actId="207"/>
          <ac:spMkLst>
            <pc:docMk/>
            <pc:sldMk cId="3955293794" sldId="1430"/>
            <ac:spMk id="23" creationId="{4FA4089A-6953-437F-880C-EEC62456CDD8}"/>
          </ac:spMkLst>
        </pc:spChg>
        <pc:spChg chg="mod">
          <ac:chgData name="Antoine Lefebvre" userId="022ad2ef-a149-4820-b161-0cd910f6ab01" providerId="ADAL" clId="{6E8E7D3B-03B6-4828-A443-8DC21162CA3D}" dt="2021-07-26T17:58:33.891" v="412" actId="207"/>
          <ac:spMkLst>
            <pc:docMk/>
            <pc:sldMk cId="3955293794" sldId="1430"/>
            <ac:spMk id="45" creationId="{AF2A9748-B7CB-4B0C-B103-190CA6353552}"/>
          </ac:spMkLst>
        </pc:spChg>
        <pc:spChg chg="mod">
          <ac:chgData name="Antoine Lefebvre" userId="022ad2ef-a149-4820-b161-0cd910f6ab01" providerId="ADAL" clId="{6E8E7D3B-03B6-4828-A443-8DC21162CA3D}" dt="2021-07-26T17:58:55.533" v="416" actId="207"/>
          <ac:spMkLst>
            <pc:docMk/>
            <pc:sldMk cId="3955293794" sldId="1430"/>
            <ac:spMk id="46" creationId="{B6DC1243-D26C-4E1C-8968-8F05199D9F96}"/>
          </ac:spMkLst>
        </pc:spChg>
        <pc:spChg chg="mod">
          <ac:chgData name="Antoine Lefebvre" userId="022ad2ef-a149-4820-b161-0cd910f6ab01" providerId="ADAL" clId="{6E8E7D3B-03B6-4828-A443-8DC21162CA3D}" dt="2021-07-26T17:58:45.209" v="414" actId="207"/>
          <ac:spMkLst>
            <pc:docMk/>
            <pc:sldMk cId="3955293794" sldId="1430"/>
            <ac:spMk id="58" creationId="{EB49755B-1551-4708-863A-F836EB4F5CFA}"/>
          </ac:spMkLst>
        </pc:spChg>
        <pc:spChg chg="mod">
          <ac:chgData name="Antoine Lefebvre" userId="022ad2ef-a149-4820-b161-0cd910f6ab01" providerId="ADAL" clId="{6E8E7D3B-03B6-4828-A443-8DC21162CA3D}" dt="2021-07-26T17:58:50.353" v="415" actId="207"/>
          <ac:spMkLst>
            <pc:docMk/>
            <pc:sldMk cId="3955293794" sldId="1430"/>
            <ac:spMk id="59" creationId="{50C7FA5F-4B60-4F39-AFA2-EC0F20827925}"/>
          </ac:spMkLst>
        </pc:spChg>
        <pc:spChg chg="mod">
          <ac:chgData name="Antoine Lefebvre" userId="022ad2ef-a149-4820-b161-0cd910f6ab01" providerId="ADAL" clId="{6E8E7D3B-03B6-4828-A443-8DC21162CA3D}" dt="2021-07-26T17:58:40.656" v="413" actId="207"/>
          <ac:spMkLst>
            <pc:docMk/>
            <pc:sldMk cId="3955293794" sldId="1430"/>
            <ac:spMk id="61" creationId="{65247858-4E3E-4D46-B867-B1E8EA0A4284}"/>
          </ac:spMkLst>
        </pc:spChg>
        <pc:spChg chg="mod">
          <ac:chgData name="Antoine Lefebvre" userId="022ad2ef-a149-4820-b161-0cd910f6ab01" providerId="ADAL" clId="{6E8E7D3B-03B6-4828-A443-8DC21162CA3D}" dt="2021-07-26T15:56:50.015" v="207" actId="207"/>
          <ac:spMkLst>
            <pc:docMk/>
            <pc:sldMk cId="3955293794" sldId="1430"/>
            <ac:spMk id="63" creationId="{1BFF0F80-4985-47A1-A40E-B43898E0766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9BB455-E8AC-4650-8210-76051DFAE0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C769AEC-1E92-4216-9BD5-5C4452672C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4BFB8C-5145-4F0B-B60E-FB087A87C3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A653E06-AFB8-4EFB-AAE5-4AFB71407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5329206-9278-47DC-8A72-F4310286A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2233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040565-BEAB-47AD-AA8B-C5D997146D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04A4628-5B16-4147-B779-7A6EB2A826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C408EED-69E9-4171-B2D1-14EAD58B6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6F1FF31-DA92-4838-8158-C790D6E19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0B6FB72-91D1-486E-B201-4DEB7F8C5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575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41D2CA6-7DDE-46A6-863C-0D2F2E69D0C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52DDECA-5708-4476-9B09-AF9F7234F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26FB6D-779A-4400-B41F-9CB3B4F01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011D93D-4D5F-41C9-8688-99119BA76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FBC3D3-4572-40E7-A969-BF75EF595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943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Vi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13"/>
          <p:cNvSpPr>
            <a:spLocks noGrp="1"/>
          </p:cNvSpPr>
          <p:nvPr>
            <p:ph type="title" hasCustomPrompt="1"/>
          </p:nvPr>
        </p:nvSpPr>
        <p:spPr>
          <a:xfrm>
            <a:off x="900971" y="555195"/>
            <a:ext cx="10390065" cy="555195"/>
          </a:xfrm>
          <a:prstGeom prst="rect">
            <a:avLst/>
          </a:prstGeom>
        </p:spPr>
        <p:txBody>
          <a:bodyPr/>
          <a:lstStyle>
            <a:lvl1pPr>
              <a:defRPr lang="en-US" sz="1996" b="1" baseline="0"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lvl="0"/>
            <a:r>
              <a:rPr lang="fr-FR"/>
              <a:t>Titre</a:t>
            </a:r>
            <a:br>
              <a:rPr lang="fr-FR"/>
            </a:br>
            <a:r>
              <a:rPr lang="fr-FR"/>
              <a:t/>
            </a:r>
            <a:br>
              <a:rPr lang="fr-FR"/>
            </a:br>
            <a:endParaRPr lang="en-US"/>
          </a:p>
        </p:txBody>
      </p:sp>
      <p:sp>
        <p:nvSpPr>
          <p:cNvPr id="9" name="Espace réservé du texte 15"/>
          <p:cNvSpPr>
            <a:spLocks noGrp="1"/>
          </p:cNvSpPr>
          <p:nvPr>
            <p:ph type="body" sz="quarter" idx="12" hasCustomPrompt="1"/>
          </p:nvPr>
        </p:nvSpPr>
        <p:spPr>
          <a:xfrm>
            <a:off x="900972" y="293927"/>
            <a:ext cx="4053417" cy="19595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lang="fr-FR" sz="1089" b="0" i="1" cap="small" baseline="0" smtClean="0">
                <a:latin typeface="+mj-lt"/>
                <a:ea typeface="+mj-ea"/>
                <a:cs typeface="+mj-cs"/>
              </a:defRPr>
            </a:lvl1pPr>
            <a:lvl2pPr>
              <a:defRPr lang="fr-FR" smtClean="0"/>
            </a:lvl2pPr>
            <a:lvl3pPr>
              <a:defRPr lang="fr-FR" sz="1633" smtClean="0"/>
            </a:lvl3pPr>
            <a:lvl4pPr>
              <a:defRPr lang="fr-FR" sz="1633" smtClean="0"/>
            </a:lvl4pPr>
            <a:lvl5pPr>
              <a:defRPr lang="en-US" sz="1633"/>
            </a:lvl5pPr>
          </a:lstStyle>
          <a:p>
            <a:pPr marL="0" lvl="0">
              <a:spcBef>
                <a:spcPct val="0"/>
              </a:spcBef>
            </a:pPr>
            <a:r>
              <a:rPr lang="fr-FR"/>
              <a:t>Chapitre</a:t>
            </a:r>
            <a:endParaRPr lang="en-US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0598884" y="6410873"/>
            <a:ext cx="692151" cy="326585"/>
          </a:xfrm>
          <a:prstGeom prst="rect">
            <a:avLst/>
          </a:prstGeom>
        </p:spPr>
        <p:txBody>
          <a:bodyPr anchor="ctr"/>
          <a:lstStyle>
            <a:lvl1pPr algn="r">
              <a:defRPr sz="816"/>
            </a:lvl1pPr>
          </a:lstStyle>
          <a:p>
            <a:fld id="{1D2588A1-F2DD-46BF-9E05-8ECB7DCB54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36634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81">
          <p15:clr>
            <a:srgbClr val="FBAE40"/>
          </p15:clr>
        </p15:guide>
        <p15:guide id="2" pos="557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F3A27D-27F4-454F-874B-143D55BD2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9E8660-8E5A-4580-90A9-F3445594E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D2DC9BF-0240-4557-BA73-7F8A28263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9F76C21-06AD-4252-A764-D62768CA9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2C852C-0A18-420A-90EC-35E0269E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44835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F72F2B-0F8F-46DE-BCA4-C4E23318B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A17685-5580-4CEE-A680-F1CC45AAB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C00650C-CE8C-48FA-95F7-F4813E3F4D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8AE28F-E691-40CA-AC3E-6CB66D63B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17F2379-4A8F-4EE7-8CDA-2951973D0A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1400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C23D8E-A278-4EAE-84D1-63B8FFCDD5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A48E45-E2C1-4307-A6D3-98DE9F5F9B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D4839DD-CDAC-4E22-9CB3-6FBD1FDE2A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E441A9-B363-4E40-BF77-C24D4DA374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36173A7-7A3A-4502-BB1D-D72689285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74E55B-4F52-4523-9771-EA57230B9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7878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7EF80B-9FC3-4F67-AD1B-71C10E2D0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71AB92E-D1EC-4EBE-99DB-27C7170754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34EF1CE3-6D43-4026-8393-5F38FC251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1F3A754-7701-4870-BA94-E0331CE361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59AD7A6-629B-4768-9747-E745A8BF24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8572E1-FDF4-47FC-99ED-E45788D8BD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C13DE05-75FA-401E-A675-01F0A252D0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C5A96DA-E8D0-437D-BD25-BE94F4FF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7156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DCF4B2-CB07-4569-ABA0-3A024B6A1C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FCFA70E-2E7F-407C-9DD7-4BAB8CA73E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86BAB3C-F1EE-4F4A-9FA4-E8E61D1E3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117B88C-BB66-4440-AD8E-EE8B3BE1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8691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1FAFFFB-C59A-4797-B0DD-CBDDFAAA2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7227E5B-3F05-4242-9D2C-4EB58F7F4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83D2EB6-3C6A-4094-B54D-9341C7786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371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F1B90-4E45-4ECB-A697-773CD0C969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FCFD6DF-08C6-40D1-BB66-4E483D7025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8AED214-9911-4C91-A46A-FC1E5256BD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29ABF9C-8CA0-488B-8607-2A9A87398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8509199-555C-482E-97CA-9EF9AA564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CE425D3-75DD-4061-9C80-D99D84672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116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B923D4-3E7B-4AAB-B8ED-8A9835243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1D230813-E4B3-4AD5-A770-F5051C4C4E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BA068F2-6B64-41D9-A726-DB7A4C8C1D0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8708D8B-51A5-4E30-9190-8F3EB3334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5BD421-80C1-4368-B485-6830A0235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B9F425C-DF24-476D-8E70-6D6B521BA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749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3D9F1D8-B1ED-43DA-BABC-BE181A258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6712DE-8779-4E1E-9687-743504D311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71FA38D-D759-415F-8F6E-286934EC8B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40BB48-9C4B-4ED7-BA0F-3A151DEE4116}" type="datetimeFigureOut">
              <a:rPr lang="fr-FR" smtClean="0"/>
              <a:t>12/11/2025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7F10407-9B92-438D-8013-193C4E66DC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B5D957F-C677-4FF0-9103-835DF57CC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B604F-0CD1-4080-B82A-D54119AB298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3193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651F48-24BF-4F86-803A-00A19E36A3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ln>
            <a:noFill/>
          </a:ln>
        </p:spPr>
        <p:txBody>
          <a:bodyPr/>
          <a:lstStyle/>
          <a:p>
            <a:fld id="{1D2588A1-F2DD-46BF-9E05-8ECB7DCB54CC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B186208-2BF6-4725-BB94-EE70ACA64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819" y="120542"/>
            <a:ext cx="10390065" cy="555195"/>
          </a:xfrm>
        </p:spPr>
        <p:txBody>
          <a:bodyPr/>
          <a:lstStyle/>
          <a:p>
            <a:r>
              <a:rPr lang="fr-FR" dirty="0"/>
              <a:t>Plan de Bohars et de Fortin</a:t>
            </a:r>
          </a:p>
        </p:txBody>
      </p:sp>
      <p:sp>
        <p:nvSpPr>
          <p:cNvPr id="239" name="Forme libre : forme 238">
            <a:extLst>
              <a:ext uri="{FF2B5EF4-FFF2-40B4-BE49-F238E27FC236}">
                <a16:creationId xmlns:a16="http://schemas.microsoft.com/office/drawing/2014/main" id="{62D5062F-D819-4245-9EE5-490F95856EC9}"/>
              </a:ext>
            </a:extLst>
          </p:cNvPr>
          <p:cNvSpPr/>
          <p:nvPr/>
        </p:nvSpPr>
        <p:spPr>
          <a:xfrm>
            <a:off x="4200207" y="3673063"/>
            <a:ext cx="957943" cy="957943"/>
          </a:xfrm>
          <a:custGeom>
            <a:avLst/>
            <a:gdLst>
              <a:gd name="connsiteX0" fmla="*/ 957943 w 957943"/>
              <a:gd name="connsiteY0" fmla="*/ 555172 h 957943"/>
              <a:gd name="connsiteX1" fmla="*/ 838200 w 957943"/>
              <a:gd name="connsiteY1" fmla="*/ 228600 h 957943"/>
              <a:gd name="connsiteX2" fmla="*/ 468086 w 957943"/>
              <a:gd name="connsiteY2" fmla="*/ 0 h 957943"/>
              <a:gd name="connsiteX3" fmla="*/ 32657 w 957943"/>
              <a:gd name="connsiteY3" fmla="*/ 185057 h 957943"/>
              <a:gd name="connsiteX4" fmla="*/ 0 w 957943"/>
              <a:gd name="connsiteY4" fmla="*/ 478972 h 957943"/>
              <a:gd name="connsiteX5" fmla="*/ 76200 w 957943"/>
              <a:gd name="connsiteY5" fmla="*/ 642257 h 957943"/>
              <a:gd name="connsiteX6" fmla="*/ 424543 w 957943"/>
              <a:gd name="connsiteY6" fmla="*/ 957943 h 957943"/>
              <a:gd name="connsiteX7" fmla="*/ 631372 w 957943"/>
              <a:gd name="connsiteY7" fmla="*/ 859972 h 957943"/>
              <a:gd name="connsiteX8" fmla="*/ 957943 w 957943"/>
              <a:gd name="connsiteY8" fmla="*/ 555172 h 957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7943" h="957943">
                <a:moveTo>
                  <a:pt x="957943" y="555172"/>
                </a:moveTo>
                <a:lnTo>
                  <a:pt x="838200" y="228600"/>
                </a:lnTo>
                <a:lnTo>
                  <a:pt x="468086" y="0"/>
                </a:lnTo>
                <a:lnTo>
                  <a:pt x="32657" y="185057"/>
                </a:lnTo>
                <a:lnTo>
                  <a:pt x="0" y="478972"/>
                </a:lnTo>
                <a:lnTo>
                  <a:pt x="76200" y="642257"/>
                </a:lnTo>
                <a:lnTo>
                  <a:pt x="424543" y="957943"/>
                </a:lnTo>
                <a:lnTo>
                  <a:pt x="631372" y="859972"/>
                </a:lnTo>
                <a:lnTo>
                  <a:pt x="957943" y="555172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31" name="Groupe 230">
            <a:extLst>
              <a:ext uri="{FF2B5EF4-FFF2-40B4-BE49-F238E27FC236}">
                <a16:creationId xmlns:a16="http://schemas.microsoft.com/office/drawing/2014/main" id="{A25175B0-89FD-4AAF-B07E-4814EE0F9998}"/>
              </a:ext>
            </a:extLst>
          </p:cNvPr>
          <p:cNvGrpSpPr/>
          <p:nvPr/>
        </p:nvGrpSpPr>
        <p:grpSpPr>
          <a:xfrm>
            <a:off x="9589797" y="808885"/>
            <a:ext cx="2388975" cy="2741271"/>
            <a:chOff x="9797464" y="731818"/>
            <a:chExt cx="2388975" cy="2741271"/>
          </a:xfrm>
        </p:grpSpPr>
        <p:sp>
          <p:nvSpPr>
            <p:cNvPr id="232" name="ZoneTexte 231">
              <a:extLst>
                <a:ext uri="{FF2B5EF4-FFF2-40B4-BE49-F238E27FC236}">
                  <a16:creationId xmlns:a16="http://schemas.microsoft.com/office/drawing/2014/main" id="{67E79776-7E34-4D98-A104-9F8CC0150614}"/>
                </a:ext>
              </a:extLst>
            </p:cNvPr>
            <p:cNvSpPr txBox="1"/>
            <p:nvPr/>
          </p:nvSpPr>
          <p:spPr>
            <a:xfrm>
              <a:off x="9797464" y="926233"/>
              <a:ext cx="2388975" cy="25468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lvl="1"/>
              <a:endParaRPr lang="fr-FR" sz="1600" dirty="0"/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Zone de priorité 1</a:t>
              </a:r>
            </a:p>
            <a:p>
              <a:endParaRPr lang="fr-FR" sz="800" dirty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Zone de priorité 2</a:t>
              </a:r>
            </a:p>
            <a:p>
              <a:endParaRPr lang="fr-FR" sz="800" dirty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>
                  <a:latin typeface="Avenir Next LT Pro" panose="020B0504020202020204" pitchFamily="34" charset="0"/>
                </a:rPr>
                <a:t>Zone de </a:t>
              </a:r>
              <a:r>
                <a:rPr lang="fr-FR" sz="1600" dirty="0" smtClean="0">
                  <a:latin typeface="Avenir Next LT Pro" panose="020B0504020202020204" pitchFamily="34" charset="0"/>
                </a:rPr>
                <a:t>priorité 3</a:t>
              </a:r>
              <a:endParaRPr lang="fr-FR" sz="1600" dirty="0">
                <a:latin typeface="Avenir Next LT Pro" panose="020B0504020202020204" pitchFamily="34" charset="0"/>
              </a:endParaRPr>
            </a:p>
            <a:p>
              <a:endParaRPr lang="fr-FR" sz="800" dirty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 smtClean="0">
                  <a:latin typeface="Avenir Next LT Pro" panose="020B0504020202020204" pitchFamily="34" charset="0"/>
                </a:rPr>
                <a:t>Arbres</a:t>
              </a:r>
            </a:p>
            <a:p>
              <a:pPr lvl="1"/>
              <a:endParaRPr lang="fr-FR" sz="800" dirty="0" smtClean="0">
                <a:latin typeface="Avenir Next LT Pro" panose="020B0504020202020204" pitchFamily="34" charset="0"/>
              </a:endParaRPr>
            </a:p>
            <a:p>
              <a:pPr lvl="1"/>
              <a:r>
                <a:rPr lang="fr-FR" sz="1600" dirty="0" smtClean="0">
                  <a:latin typeface="Avenir Next LT Pro" panose="020B0504020202020204" pitchFamily="34" charset="0"/>
                </a:rPr>
                <a:t>Patio</a:t>
              </a:r>
              <a:endParaRPr lang="fr-FR" sz="1600" dirty="0">
                <a:latin typeface="Avenir Next LT Pro" panose="020B0504020202020204" pitchFamily="34" charset="0"/>
              </a:endParaRPr>
            </a:p>
            <a:p>
              <a:pPr lvl="1"/>
              <a:endParaRPr lang="fr-FR" sz="1600" dirty="0">
                <a:latin typeface="Avenir Next LT Pro" panose="020B0504020202020204" pitchFamily="34" charset="0"/>
              </a:endParaRPr>
            </a:p>
            <a:p>
              <a:pPr lvl="1"/>
              <a:endParaRPr lang="fr-FR" sz="1600" dirty="0">
                <a:latin typeface="Avenir Next LT Pro" panose="020B0504020202020204" pitchFamily="34" charset="0"/>
              </a:endParaRPr>
            </a:p>
          </p:txBody>
        </p:sp>
        <p:sp>
          <p:nvSpPr>
            <p:cNvPr id="233" name="Titre 1">
              <a:extLst>
                <a:ext uri="{FF2B5EF4-FFF2-40B4-BE49-F238E27FC236}">
                  <a16:creationId xmlns:a16="http://schemas.microsoft.com/office/drawing/2014/main" id="{4ADF1F8C-5B2E-4E03-BCAB-9801BDE31037}"/>
                </a:ext>
              </a:extLst>
            </p:cNvPr>
            <p:cNvSpPr txBox="1">
              <a:spLocks/>
            </p:cNvSpPr>
            <p:nvPr/>
          </p:nvSpPr>
          <p:spPr>
            <a:xfrm>
              <a:off x="10345805" y="731818"/>
              <a:ext cx="1141361" cy="37345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 anchor="ctr">
              <a:norm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en-US" sz="1996" b="1" kern="1200" baseline="0">
                  <a:solidFill>
                    <a:schemeClr val="tx1"/>
                  </a:solidFill>
                  <a:latin typeface="+mj-lt"/>
                  <a:ea typeface="Verdana" panose="020B0604030504040204" pitchFamily="34" charset="0"/>
                  <a:cs typeface="Verdana" panose="020B0604030504040204" pitchFamily="34" charset="0"/>
                </a:defRPr>
              </a:lvl1pPr>
            </a:lstStyle>
            <a:p>
              <a:pPr algn="ctr"/>
              <a:r>
                <a:rPr lang="fr-FR" sz="1600" dirty="0">
                  <a:latin typeface="Avenir Next LT Pro" panose="020B0504020202020204" pitchFamily="34" charset="0"/>
                </a:rPr>
                <a:t>Légende</a:t>
              </a:r>
            </a:p>
          </p:txBody>
        </p:sp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F6DEBE1C-B3CD-49E5-924E-B10A19F355FD}"/>
                </a:ext>
              </a:extLst>
            </p:cNvPr>
            <p:cNvSpPr/>
            <p:nvPr/>
          </p:nvSpPr>
          <p:spPr>
            <a:xfrm>
              <a:off x="9840376" y="1237165"/>
              <a:ext cx="381709" cy="165561"/>
            </a:xfrm>
            <a:prstGeom prst="rect">
              <a:avLst/>
            </a:pr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5" name="Rectangle 234">
              <a:extLst>
                <a:ext uri="{FF2B5EF4-FFF2-40B4-BE49-F238E27FC236}">
                  <a16:creationId xmlns:a16="http://schemas.microsoft.com/office/drawing/2014/main" id="{53FF1EBA-5576-4A6A-9B95-B4382C408F66}"/>
                </a:ext>
              </a:extLst>
            </p:cNvPr>
            <p:cNvSpPr/>
            <p:nvPr/>
          </p:nvSpPr>
          <p:spPr>
            <a:xfrm>
              <a:off x="9837538" y="1597415"/>
              <a:ext cx="381709" cy="165561"/>
            </a:xfrm>
            <a:prstGeom prst="rect">
              <a:avLst/>
            </a:prstGeom>
            <a:solidFill>
              <a:srgbClr val="FFF2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6" name="Rectangle 235">
              <a:extLst>
                <a:ext uri="{FF2B5EF4-FFF2-40B4-BE49-F238E27FC236}">
                  <a16:creationId xmlns:a16="http://schemas.microsoft.com/office/drawing/2014/main" id="{0ECE8554-D04A-4BEE-85ED-FC55348D3AE8}"/>
                </a:ext>
              </a:extLst>
            </p:cNvPr>
            <p:cNvSpPr/>
            <p:nvPr/>
          </p:nvSpPr>
          <p:spPr>
            <a:xfrm>
              <a:off x="9840376" y="1954904"/>
              <a:ext cx="381709" cy="165561"/>
            </a:xfrm>
            <a:prstGeom prst="rect">
              <a:avLst/>
            </a:pr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8" name="Rectangle 237">
              <a:extLst>
                <a:ext uri="{FF2B5EF4-FFF2-40B4-BE49-F238E27FC236}">
                  <a16:creationId xmlns:a16="http://schemas.microsoft.com/office/drawing/2014/main" id="{B9802B0E-4954-4E74-A382-0CBBA40D88D7}"/>
                </a:ext>
              </a:extLst>
            </p:cNvPr>
            <p:cNvSpPr/>
            <p:nvPr/>
          </p:nvSpPr>
          <p:spPr>
            <a:xfrm>
              <a:off x="9837538" y="2331794"/>
              <a:ext cx="381709" cy="165561"/>
            </a:xfrm>
            <a:prstGeom prst="rect">
              <a:avLst/>
            </a:prstGeom>
            <a:solidFill>
              <a:srgbClr val="EF90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40" name="ZoneTexte 239">
            <a:extLst>
              <a:ext uri="{FF2B5EF4-FFF2-40B4-BE49-F238E27FC236}">
                <a16:creationId xmlns:a16="http://schemas.microsoft.com/office/drawing/2014/main" id="{CFC6069D-B1C0-45A2-98F8-094216CCFFC9}"/>
              </a:ext>
            </a:extLst>
          </p:cNvPr>
          <p:cNvSpPr txBox="1"/>
          <p:nvPr/>
        </p:nvSpPr>
        <p:spPr>
          <a:xfrm>
            <a:off x="3946008" y="4120387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>
                <a:latin typeface="Avenir Next LT Pro" panose="020B0504020202020204" pitchFamily="34" charset="0"/>
              </a:rPr>
              <a:t>52</a:t>
            </a:r>
          </a:p>
        </p:txBody>
      </p:sp>
      <p:sp>
        <p:nvSpPr>
          <p:cNvPr id="241" name="Forme libre : forme 240">
            <a:extLst>
              <a:ext uri="{FF2B5EF4-FFF2-40B4-BE49-F238E27FC236}">
                <a16:creationId xmlns:a16="http://schemas.microsoft.com/office/drawing/2014/main" id="{7EF18F49-63B4-4A9F-A75D-41C9805CF46A}"/>
              </a:ext>
            </a:extLst>
          </p:cNvPr>
          <p:cNvSpPr/>
          <p:nvPr/>
        </p:nvSpPr>
        <p:spPr>
          <a:xfrm>
            <a:off x="5723819" y="3220490"/>
            <a:ext cx="707220" cy="629064"/>
          </a:xfrm>
          <a:custGeom>
            <a:avLst/>
            <a:gdLst>
              <a:gd name="connsiteX0" fmla="*/ 0 w 195943"/>
              <a:gd name="connsiteY0" fmla="*/ 43543 h 370114"/>
              <a:gd name="connsiteX1" fmla="*/ 0 w 195943"/>
              <a:gd name="connsiteY1" fmla="*/ 141514 h 370114"/>
              <a:gd name="connsiteX2" fmla="*/ 32657 w 195943"/>
              <a:gd name="connsiteY2" fmla="*/ 293914 h 370114"/>
              <a:gd name="connsiteX3" fmla="*/ 119743 w 195943"/>
              <a:gd name="connsiteY3" fmla="*/ 370114 h 370114"/>
              <a:gd name="connsiteX4" fmla="*/ 195943 w 195943"/>
              <a:gd name="connsiteY4" fmla="*/ 370114 h 370114"/>
              <a:gd name="connsiteX5" fmla="*/ 108857 w 195943"/>
              <a:gd name="connsiteY5" fmla="*/ 141514 h 370114"/>
              <a:gd name="connsiteX6" fmla="*/ 108857 w 195943"/>
              <a:gd name="connsiteY6" fmla="*/ 10886 h 370114"/>
              <a:gd name="connsiteX7" fmla="*/ 32657 w 195943"/>
              <a:gd name="connsiteY7" fmla="*/ 0 h 370114"/>
              <a:gd name="connsiteX8" fmla="*/ 0 w 195943"/>
              <a:gd name="connsiteY8" fmla="*/ 43543 h 370114"/>
              <a:gd name="connsiteX0" fmla="*/ 619432 w 619432"/>
              <a:gd name="connsiteY0" fmla="*/ 0 h 621538"/>
              <a:gd name="connsiteX1" fmla="*/ 0 w 619432"/>
              <a:gd name="connsiteY1" fmla="*/ 392938 h 621538"/>
              <a:gd name="connsiteX2" fmla="*/ 32657 w 619432"/>
              <a:gd name="connsiteY2" fmla="*/ 545338 h 621538"/>
              <a:gd name="connsiteX3" fmla="*/ 119743 w 619432"/>
              <a:gd name="connsiteY3" fmla="*/ 621538 h 621538"/>
              <a:gd name="connsiteX4" fmla="*/ 195943 w 619432"/>
              <a:gd name="connsiteY4" fmla="*/ 621538 h 621538"/>
              <a:gd name="connsiteX5" fmla="*/ 108857 w 619432"/>
              <a:gd name="connsiteY5" fmla="*/ 392938 h 621538"/>
              <a:gd name="connsiteX6" fmla="*/ 108857 w 619432"/>
              <a:gd name="connsiteY6" fmla="*/ 262310 h 621538"/>
              <a:gd name="connsiteX7" fmla="*/ 32657 w 619432"/>
              <a:gd name="connsiteY7" fmla="*/ 251424 h 621538"/>
              <a:gd name="connsiteX8" fmla="*/ 619432 w 619432"/>
              <a:gd name="connsiteY8" fmla="*/ 0 h 621538"/>
              <a:gd name="connsiteX0" fmla="*/ 619432 w 619432"/>
              <a:gd name="connsiteY0" fmla="*/ 0 h 621538"/>
              <a:gd name="connsiteX1" fmla="*/ 0 w 619432"/>
              <a:gd name="connsiteY1" fmla="*/ 392938 h 621538"/>
              <a:gd name="connsiteX2" fmla="*/ 32657 w 619432"/>
              <a:gd name="connsiteY2" fmla="*/ 545338 h 621538"/>
              <a:gd name="connsiteX3" fmla="*/ 119743 w 619432"/>
              <a:gd name="connsiteY3" fmla="*/ 621538 h 621538"/>
              <a:gd name="connsiteX4" fmla="*/ 195943 w 619432"/>
              <a:gd name="connsiteY4" fmla="*/ 621538 h 621538"/>
              <a:gd name="connsiteX5" fmla="*/ 344832 w 619432"/>
              <a:gd name="connsiteY5" fmla="*/ 451931 h 621538"/>
              <a:gd name="connsiteX6" fmla="*/ 108857 w 619432"/>
              <a:gd name="connsiteY6" fmla="*/ 262310 h 621538"/>
              <a:gd name="connsiteX7" fmla="*/ 32657 w 619432"/>
              <a:gd name="connsiteY7" fmla="*/ 251424 h 621538"/>
              <a:gd name="connsiteX8" fmla="*/ 619432 w 619432"/>
              <a:gd name="connsiteY8" fmla="*/ 0 h 621538"/>
              <a:gd name="connsiteX0" fmla="*/ 707220 w 707220"/>
              <a:gd name="connsiteY0" fmla="*/ 0 h 621538"/>
              <a:gd name="connsiteX1" fmla="*/ 87788 w 707220"/>
              <a:gd name="connsiteY1" fmla="*/ 392938 h 621538"/>
              <a:gd name="connsiteX2" fmla="*/ 120445 w 707220"/>
              <a:gd name="connsiteY2" fmla="*/ 545338 h 621538"/>
              <a:gd name="connsiteX3" fmla="*/ 207531 w 707220"/>
              <a:gd name="connsiteY3" fmla="*/ 621538 h 621538"/>
              <a:gd name="connsiteX4" fmla="*/ 283731 w 707220"/>
              <a:gd name="connsiteY4" fmla="*/ 621538 h 621538"/>
              <a:gd name="connsiteX5" fmla="*/ 432620 w 707220"/>
              <a:gd name="connsiteY5" fmla="*/ 451931 h 621538"/>
              <a:gd name="connsiteX6" fmla="*/ 0 w 707220"/>
              <a:gd name="connsiteY6" fmla="*/ 419626 h 621538"/>
              <a:gd name="connsiteX7" fmla="*/ 120445 w 707220"/>
              <a:gd name="connsiteY7" fmla="*/ 251424 h 621538"/>
              <a:gd name="connsiteX8" fmla="*/ 707220 w 707220"/>
              <a:gd name="connsiteY8" fmla="*/ 0 h 621538"/>
              <a:gd name="connsiteX0" fmla="*/ 707220 w 707220"/>
              <a:gd name="connsiteY0" fmla="*/ 0 h 625027"/>
              <a:gd name="connsiteX1" fmla="*/ 87788 w 707220"/>
              <a:gd name="connsiteY1" fmla="*/ 392938 h 625027"/>
              <a:gd name="connsiteX2" fmla="*/ 120445 w 707220"/>
              <a:gd name="connsiteY2" fmla="*/ 545338 h 625027"/>
              <a:gd name="connsiteX3" fmla="*/ 207531 w 707220"/>
              <a:gd name="connsiteY3" fmla="*/ 621538 h 625027"/>
              <a:gd name="connsiteX4" fmla="*/ 283731 w 707220"/>
              <a:gd name="connsiteY4" fmla="*/ 621538 h 625027"/>
              <a:gd name="connsiteX5" fmla="*/ 45034 w 707220"/>
              <a:gd name="connsiteY5" fmla="*/ 625027 h 625027"/>
              <a:gd name="connsiteX6" fmla="*/ 0 w 707220"/>
              <a:gd name="connsiteY6" fmla="*/ 419626 h 625027"/>
              <a:gd name="connsiteX7" fmla="*/ 120445 w 707220"/>
              <a:gd name="connsiteY7" fmla="*/ 251424 h 625027"/>
              <a:gd name="connsiteX8" fmla="*/ 707220 w 707220"/>
              <a:gd name="connsiteY8" fmla="*/ 0 h 625027"/>
              <a:gd name="connsiteX0" fmla="*/ 707220 w 707220"/>
              <a:gd name="connsiteY0" fmla="*/ 0 h 625027"/>
              <a:gd name="connsiteX1" fmla="*/ 87788 w 707220"/>
              <a:gd name="connsiteY1" fmla="*/ 392938 h 625027"/>
              <a:gd name="connsiteX2" fmla="*/ 120445 w 707220"/>
              <a:gd name="connsiteY2" fmla="*/ 545338 h 625027"/>
              <a:gd name="connsiteX3" fmla="*/ 207531 w 707220"/>
              <a:gd name="connsiteY3" fmla="*/ 621538 h 625027"/>
              <a:gd name="connsiteX4" fmla="*/ 283731 w 707220"/>
              <a:gd name="connsiteY4" fmla="*/ 621538 h 625027"/>
              <a:gd name="connsiteX5" fmla="*/ 45034 w 707220"/>
              <a:gd name="connsiteY5" fmla="*/ 625027 h 625027"/>
              <a:gd name="connsiteX6" fmla="*/ 0 w 707220"/>
              <a:gd name="connsiteY6" fmla="*/ 419626 h 625027"/>
              <a:gd name="connsiteX7" fmla="*/ 120445 w 707220"/>
              <a:gd name="connsiteY7" fmla="*/ 251424 h 625027"/>
              <a:gd name="connsiteX8" fmla="*/ 597959 w 707220"/>
              <a:gd name="connsiteY8" fmla="*/ 607 h 625027"/>
              <a:gd name="connsiteX9" fmla="*/ 707220 w 707220"/>
              <a:gd name="connsiteY9" fmla="*/ 0 h 625027"/>
              <a:gd name="connsiteX0" fmla="*/ 707220 w 707220"/>
              <a:gd name="connsiteY0" fmla="*/ 0 h 629064"/>
              <a:gd name="connsiteX1" fmla="*/ 87788 w 707220"/>
              <a:gd name="connsiteY1" fmla="*/ 392938 h 629064"/>
              <a:gd name="connsiteX2" fmla="*/ 120445 w 707220"/>
              <a:gd name="connsiteY2" fmla="*/ 545338 h 629064"/>
              <a:gd name="connsiteX3" fmla="*/ 207531 w 707220"/>
              <a:gd name="connsiteY3" fmla="*/ 621538 h 629064"/>
              <a:gd name="connsiteX4" fmla="*/ 174605 w 707220"/>
              <a:gd name="connsiteY4" fmla="*/ 629064 h 629064"/>
              <a:gd name="connsiteX5" fmla="*/ 45034 w 707220"/>
              <a:gd name="connsiteY5" fmla="*/ 625027 h 629064"/>
              <a:gd name="connsiteX6" fmla="*/ 0 w 707220"/>
              <a:gd name="connsiteY6" fmla="*/ 419626 h 629064"/>
              <a:gd name="connsiteX7" fmla="*/ 120445 w 707220"/>
              <a:gd name="connsiteY7" fmla="*/ 251424 h 629064"/>
              <a:gd name="connsiteX8" fmla="*/ 597959 w 707220"/>
              <a:gd name="connsiteY8" fmla="*/ 607 h 629064"/>
              <a:gd name="connsiteX9" fmla="*/ 707220 w 707220"/>
              <a:gd name="connsiteY9" fmla="*/ 0 h 6290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7220" h="629064">
                <a:moveTo>
                  <a:pt x="707220" y="0"/>
                </a:moveTo>
                <a:lnTo>
                  <a:pt x="87788" y="392938"/>
                </a:lnTo>
                <a:lnTo>
                  <a:pt x="120445" y="545338"/>
                </a:lnTo>
                <a:lnTo>
                  <a:pt x="207531" y="621538"/>
                </a:lnTo>
                <a:lnTo>
                  <a:pt x="174605" y="629064"/>
                </a:lnTo>
                <a:lnTo>
                  <a:pt x="45034" y="625027"/>
                </a:lnTo>
                <a:lnTo>
                  <a:pt x="0" y="419626"/>
                </a:lnTo>
                <a:lnTo>
                  <a:pt x="120445" y="251424"/>
                </a:lnTo>
                <a:cubicBezTo>
                  <a:pt x="183034" y="220500"/>
                  <a:pt x="535370" y="31531"/>
                  <a:pt x="597959" y="607"/>
                </a:cubicBezTo>
                <a:lnTo>
                  <a:pt x="707220" y="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2" name="Forme libre : forme 241">
            <a:extLst>
              <a:ext uri="{FF2B5EF4-FFF2-40B4-BE49-F238E27FC236}">
                <a16:creationId xmlns:a16="http://schemas.microsoft.com/office/drawing/2014/main" id="{AF401B89-217C-4F37-9F34-3BD842163D67}"/>
              </a:ext>
            </a:extLst>
          </p:cNvPr>
          <p:cNvSpPr/>
          <p:nvPr/>
        </p:nvSpPr>
        <p:spPr>
          <a:xfrm>
            <a:off x="5227734" y="5438534"/>
            <a:ext cx="1371600" cy="471488"/>
          </a:xfrm>
          <a:custGeom>
            <a:avLst/>
            <a:gdLst>
              <a:gd name="connsiteX0" fmla="*/ 1271587 w 1371600"/>
              <a:gd name="connsiteY0" fmla="*/ 0 h 471488"/>
              <a:gd name="connsiteX1" fmla="*/ 1021556 w 1371600"/>
              <a:gd name="connsiteY1" fmla="*/ 85725 h 471488"/>
              <a:gd name="connsiteX2" fmla="*/ 785812 w 1371600"/>
              <a:gd name="connsiteY2" fmla="*/ 264319 h 471488"/>
              <a:gd name="connsiteX3" fmla="*/ 500062 w 1371600"/>
              <a:gd name="connsiteY3" fmla="*/ 292894 h 471488"/>
              <a:gd name="connsiteX4" fmla="*/ 0 w 1371600"/>
              <a:gd name="connsiteY4" fmla="*/ 392906 h 471488"/>
              <a:gd name="connsiteX5" fmla="*/ 414337 w 1371600"/>
              <a:gd name="connsiteY5" fmla="*/ 471488 h 471488"/>
              <a:gd name="connsiteX6" fmla="*/ 957262 w 1371600"/>
              <a:gd name="connsiteY6" fmla="*/ 385763 h 471488"/>
              <a:gd name="connsiteX7" fmla="*/ 1371600 w 1371600"/>
              <a:gd name="connsiteY7" fmla="*/ 192881 h 471488"/>
              <a:gd name="connsiteX8" fmla="*/ 1271587 w 1371600"/>
              <a:gd name="connsiteY8" fmla="*/ 0 h 471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71600" h="471488">
                <a:moveTo>
                  <a:pt x="1271587" y="0"/>
                </a:moveTo>
                <a:lnTo>
                  <a:pt x="1021556" y="85725"/>
                </a:lnTo>
                <a:lnTo>
                  <a:pt x="785812" y="264319"/>
                </a:lnTo>
                <a:lnTo>
                  <a:pt x="500062" y="292894"/>
                </a:lnTo>
                <a:lnTo>
                  <a:pt x="0" y="392906"/>
                </a:lnTo>
                <a:lnTo>
                  <a:pt x="414337" y="471488"/>
                </a:lnTo>
                <a:lnTo>
                  <a:pt x="957262" y="385763"/>
                </a:lnTo>
                <a:lnTo>
                  <a:pt x="1371600" y="192881"/>
                </a:lnTo>
                <a:lnTo>
                  <a:pt x="1271587" y="0"/>
                </a:lnTo>
                <a:close/>
              </a:path>
            </a:pathLst>
          </a:custGeom>
          <a:solidFill>
            <a:srgbClr val="EF90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3" name="Rectangle 242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>
            <a:off x="9636978" y="2778430"/>
            <a:ext cx="381709" cy="165561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4" name="Rectangle 243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21139486">
            <a:off x="7053572" y="3881101"/>
            <a:ext cx="89113" cy="50916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5" name="Rectangle 244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21139486">
            <a:off x="7178559" y="3864757"/>
            <a:ext cx="89113" cy="50916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6" name="Rectangle 245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21139486">
            <a:off x="7108969" y="3710497"/>
            <a:ext cx="89113" cy="50916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7" name="Rectangle 246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2201210">
            <a:off x="7749807" y="1952777"/>
            <a:ext cx="94541" cy="68769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8" name="Rectangle 247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2201210">
            <a:off x="7891485" y="2078942"/>
            <a:ext cx="98802" cy="64633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2201210">
            <a:off x="8030754" y="2200543"/>
            <a:ext cx="98802" cy="64633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0" name="Rectangle 249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18541796">
            <a:off x="7197046" y="3023221"/>
            <a:ext cx="89113" cy="50916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1" name="Rectangle 250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rot="18541796">
            <a:off x="7305460" y="2900934"/>
            <a:ext cx="89113" cy="50916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474" name="Groupe 473">
            <a:extLst>
              <a:ext uri="{FF2B5EF4-FFF2-40B4-BE49-F238E27FC236}">
                <a16:creationId xmlns:a16="http://schemas.microsoft.com/office/drawing/2014/main" id="{B84E4CA9-6EF2-422B-8498-58D8B3E2FCB1}"/>
              </a:ext>
            </a:extLst>
          </p:cNvPr>
          <p:cNvGrpSpPr/>
          <p:nvPr/>
        </p:nvGrpSpPr>
        <p:grpSpPr>
          <a:xfrm>
            <a:off x="1019462" y="860224"/>
            <a:ext cx="8550160" cy="5689098"/>
            <a:chOff x="1397642" y="558033"/>
            <a:chExt cx="9396715" cy="6242817"/>
          </a:xfrm>
        </p:grpSpPr>
        <p:pic>
          <p:nvPicPr>
            <p:cNvPr id="475" name="Image 474" descr="Une image contenant carte&#10;&#10;Description générée automatiquement">
              <a:extLst>
                <a:ext uri="{FF2B5EF4-FFF2-40B4-BE49-F238E27FC236}">
                  <a16:creationId xmlns:a16="http://schemas.microsoft.com/office/drawing/2014/main" id="{0371D523-E307-48FE-A174-FB8E790298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27" r="3952"/>
            <a:stretch/>
          </p:blipFill>
          <p:spPr>
            <a:xfrm rot="16200000">
              <a:off x="3006287" y="-1050612"/>
              <a:ext cx="6179425" cy="939671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</p:pic>
        <p:sp>
          <p:nvSpPr>
            <p:cNvPr id="476" name="Forme libre : forme 52">
              <a:extLst>
                <a:ext uri="{FF2B5EF4-FFF2-40B4-BE49-F238E27FC236}">
                  <a16:creationId xmlns:a16="http://schemas.microsoft.com/office/drawing/2014/main" id="{8B8B6163-3813-4595-BD90-00E6FC4E32AF}"/>
                </a:ext>
              </a:extLst>
            </p:cNvPr>
            <p:cNvSpPr/>
            <p:nvPr/>
          </p:nvSpPr>
          <p:spPr>
            <a:xfrm>
              <a:off x="7100969" y="2403566"/>
              <a:ext cx="292608" cy="141079"/>
            </a:xfrm>
            <a:custGeom>
              <a:avLst/>
              <a:gdLst>
                <a:gd name="connsiteX0" fmla="*/ 292608 w 292608"/>
                <a:gd name="connsiteY0" fmla="*/ 0 h 141079"/>
                <a:gd name="connsiteX1" fmla="*/ 0 w 292608"/>
                <a:gd name="connsiteY1" fmla="*/ 52251 h 141079"/>
                <a:gd name="connsiteX2" fmla="*/ 88828 w 292608"/>
                <a:gd name="connsiteY2" fmla="*/ 141079 h 141079"/>
                <a:gd name="connsiteX3" fmla="*/ 282158 w 292608"/>
                <a:gd name="connsiteY3" fmla="*/ 135853 h 141079"/>
                <a:gd name="connsiteX4" fmla="*/ 292608 w 292608"/>
                <a:gd name="connsiteY4" fmla="*/ 0 h 141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2608" h="141079">
                  <a:moveTo>
                    <a:pt x="292608" y="0"/>
                  </a:moveTo>
                  <a:lnTo>
                    <a:pt x="0" y="52251"/>
                  </a:lnTo>
                  <a:lnTo>
                    <a:pt x="88828" y="141079"/>
                  </a:lnTo>
                  <a:lnTo>
                    <a:pt x="282158" y="135853"/>
                  </a:lnTo>
                  <a:lnTo>
                    <a:pt x="2926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7" name="Forme libre : forme 5">
              <a:extLst>
                <a:ext uri="{FF2B5EF4-FFF2-40B4-BE49-F238E27FC236}">
                  <a16:creationId xmlns:a16="http://schemas.microsoft.com/office/drawing/2014/main" id="{65FEFC51-7B19-437B-871F-6B0E932F3AC6}"/>
                </a:ext>
              </a:extLst>
            </p:cNvPr>
            <p:cNvSpPr/>
            <p:nvPr/>
          </p:nvSpPr>
          <p:spPr>
            <a:xfrm>
              <a:off x="3589234" y="1222049"/>
              <a:ext cx="1068224" cy="1093861"/>
            </a:xfrm>
            <a:custGeom>
              <a:avLst/>
              <a:gdLst>
                <a:gd name="connsiteX0" fmla="*/ 0 w 1068224"/>
                <a:gd name="connsiteY0" fmla="*/ 175188 h 1093861"/>
                <a:gd name="connsiteX1" fmla="*/ 1046859 w 1068224"/>
                <a:gd name="connsiteY1" fmla="*/ 0 h 1093861"/>
                <a:gd name="connsiteX2" fmla="*/ 1068224 w 1068224"/>
                <a:gd name="connsiteY2" fmla="*/ 188007 h 1093861"/>
                <a:gd name="connsiteX3" fmla="*/ 1034041 w 1068224"/>
                <a:gd name="connsiteY3" fmla="*/ 230736 h 1093861"/>
                <a:gd name="connsiteX4" fmla="*/ 841760 w 1068224"/>
                <a:gd name="connsiteY4" fmla="*/ 311921 h 1093861"/>
                <a:gd name="connsiteX5" fmla="*/ 692209 w 1068224"/>
                <a:gd name="connsiteY5" fmla="*/ 482837 h 1093861"/>
                <a:gd name="connsiteX6" fmla="*/ 354650 w 1068224"/>
                <a:gd name="connsiteY6" fmla="*/ 901581 h 1093861"/>
                <a:gd name="connsiteX7" fmla="*/ 299102 w 1068224"/>
                <a:gd name="connsiteY7" fmla="*/ 1051132 h 1093861"/>
                <a:gd name="connsiteX8" fmla="*/ 260646 w 1068224"/>
                <a:gd name="connsiteY8" fmla="*/ 1093861 h 1093861"/>
                <a:gd name="connsiteX9" fmla="*/ 115368 w 1068224"/>
                <a:gd name="connsiteY9" fmla="*/ 525566 h 1093861"/>
                <a:gd name="connsiteX10" fmla="*/ 89730 w 1068224"/>
                <a:gd name="connsiteY10" fmla="*/ 525566 h 1093861"/>
                <a:gd name="connsiteX11" fmla="*/ 0 w 1068224"/>
                <a:gd name="connsiteY11" fmla="*/ 175188 h 1093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068224" h="1093861">
                  <a:moveTo>
                    <a:pt x="0" y="175188"/>
                  </a:moveTo>
                  <a:lnTo>
                    <a:pt x="1046859" y="0"/>
                  </a:lnTo>
                  <a:lnTo>
                    <a:pt x="1068224" y="188007"/>
                  </a:lnTo>
                  <a:lnTo>
                    <a:pt x="1034041" y="230736"/>
                  </a:lnTo>
                  <a:lnTo>
                    <a:pt x="841760" y="311921"/>
                  </a:lnTo>
                  <a:lnTo>
                    <a:pt x="692209" y="482837"/>
                  </a:lnTo>
                  <a:lnTo>
                    <a:pt x="354650" y="901581"/>
                  </a:lnTo>
                  <a:lnTo>
                    <a:pt x="299102" y="1051132"/>
                  </a:lnTo>
                  <a:lnTo>
                    <a:pt x="260646" y="1093861"/>
                  </a:lnTo>
                  <a:lnTo>
                    <a:pt x="115368" y="525566"/>
                  </a:lnTo>
                  <a:lnTo>
                    <a:pt x="89730" y="525566"/>
                  </a:lnTo>
                  <a:lnTo>
                    <a:pt x="0" y="17518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8" name="Forme libre : forme 6">
              <a:extLst>
                <a:ext uri="{FF2B5EF4-FFF2-40B4-BE49-F238E27FC236}">
                  <a16:creationId xmlns:a16="http://schemas.microsoft.com/office/drawing/2014/main" id="{871F473D-D57C-4BE6-9FD3-8B003CE612F2}"/>
                </a:ext>
              </a:extLst>
            </p:cNvPr>
            <p:cNvSpPr/>
            <p:nvPr/>
          </p:nvSpPr>
          <p:spPr>
            <a:xfrm>
              <a:off x="4272897" y="1538243"/>
              <a:ext cx="452927" cy="487110"/>
            </a:xfrm>
            <a:custGeom>
              <a:avLst/>
              <a:gdLst>
                <a:gd name="connsiteX0" fmla="*/ 0 w 452927"/>
                <a:gd name="connsiteY0" fmla="*/ 316194 h 487110"/>
                <a:gd name="connsiteX1" fmla="*/ 213645 w 452927"/>
                <a:gd name="connsiteY1" fmla="*/ 487110 h 487110"/>
                <a:gd name="connsiteX2" fmla="*/ 243555 w 452927"/>
                <a:gd name="connsiteY2" fmla="*/ 452927 h 487110"/>
                <a:gd name="connsiteX3" fmla="*/ 282011 w 452927"/>
                <a:gd name="connsiteY3" fmla="*/ 482837 h 487110"/>
                <a:gd name="connsiteX4" fmla="*/ 452927 w 452927"/>
                <a:gd name="connsiteY4" fmla="*/ 260647 h 487110"/>
                <a:gd name="connsiteX5" fmla="*/ 418744 w 452927"/>
                <a:gd name="connsiteY5" fmla="*/ 21364 h 487110"/>
                <a:gd name="connsiteX6" fmla="*/ 397380 w 452927"/>
                <a:gd name="connsiteY6" fmla="*/ 4273 h 487110"/>
                <a:gd name="connsiteX7" fmla="*/ 290557 w 452927"/>
                <a:gd name="connsiteY7" fmla="*/ 0 h 487110"/>
                <a:gd name="connsiteX8" fmla="*/ 239282 w 452927"/>
                <a:gd name="connsiteY8" fmla="*/ 25637 h 487110"/>
                <a:gd name="connsiteX9" fmla="*/ 175189 w 452927"/>
                <a:gd name="connsiteY9" fmla="*/ 64093 h 487110"/>
                <a:gd name="connsiteX10" fmla="*/ 68367 w 452927"/>
                <a:gd name="connsiteY10" fmla="*/ 196553 h 487110"/>
                <a:gd name="connsiteX11" fmla="*/ 17092 w 452927"/>
                <a:gd name="connsiteY11" fmla="*/ 269193 h 487110"/>
                <a:gd name="connsiteX12" fmla="*/ 0 w 452927"/>
                <a:gd name="connsiteY12" fmla="*/ 316194 h 487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52927" h="487110">
                  <a:moveTo>
                    <a:pt x="0" y="316194"/>
                  </a:moveTo>
                  <a:lnTo>
                    <a:pt x="213645" y="487110"/>
                  </a:lnTo>
                  <a:lnTo>
                    <a:pt x="243555" y="452927"/>
                  </a:lnTo>
                  <a:lnTo>
                    <a:pt x="282011" y="482837"/>
                  </a:lnTo>
                  <a:lnTo>
                    <a:pt x="452927" y="260647"/>
                  </a:lnTo>
                  <a:lnTo>
                    <a:pt x="418744" y="21364"/>
                  </a:lnTo>
                  <a:lnTo>
                    <a:pt x="397380" y="4273"/>
                  </a:lnTo>
                  <a:lnTo>
                    <a:pt x="290557" y="0"/>
                  </a:lnTo>
                  <a:lnTo>
                    <a:pt x="239282" y="25637"/>
                  </a:lnTo>
                  <a:lnTo>
                    <a:pt x="175189" y="64093"/>
                  </a:lnTo>
                  <a:lnTo>
                    <a:pt x="68367" y="196553"/>
                  </a:lnTo>
                  <a:lnTo>
                    <a:pt x="17092" y="269193"/>
                  </a:lnTo>
                  <a:lnTo>
                    <a:pt x="0" y="316194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9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9" name="Forme libre : forme 7">
              <a:extLst>
                <a:ext uri="{FF2B5EF4-FFF2-40B4-BE49-F238E27FC236}">
                  <a16:creationId xmlns:a16="http://schemas.microsoft.com/office/drawing/2014/main" id="{6B9BE820-CB6B-459F-9727-310CD707EFFA}"/>
                </a:ext>
              </a:extLst>
            </p:cNvPr>
            <p:cNvSpPr/>
            <p:nvPr/>
          </p:nvSpPr>
          <p:spPr>
            <a:xfrm>
              <a:off x="4781372" y="1533970"/>
              <a:ext cx="89731" cy="230737"/>
            </a:xfrm>
            <a:custGeom>
              <a:avLst/>
              <a:gdLst>
                <a:gd name="connsiteX0" fmla="*/ 25637 w 89731"/>
                <a:gd name="connsiteY0" fmla="*/ 230737 h 230737"/>
                <a:gd name="connsiteX1" fmla="*/ 89731 w 89731"/>
                <a:gd name="connsiteY1" fmla="*/ 213645 h 230737"/>
                <a:gd name="connsiteX2" fmla="*/ 64093 w 89731"/>
                <a:gd name="connsiteY2" fmla="*/ 29910 h 230737"/>
                <a:gd name="connsiteX3" fmla="*/ 55548 w 89731"/>
                <a:gd name="connsiteY3" fmla="*/ 8546 h 230737"/>
                <a:gd name="connsiteX4" fmla="*/ 29910 w 89731"/>
                <a:gd name="connsiteY4" fmla="*/ 0 h 230737"/>
                <a:gd name="connsiteX5" fmla="*/ 12819 w 89731"/>
                <a:gd name="connsiteY5" fmla="*/ 8546 h 230737"/>
                <a:gd name="connsiteX6" fmla="*/ 0 w 89731"/>
                <a:gd name="connsiteY6" fmla="*/ 29910 h 230737"/>
                <a:gd name="connsiteX7" fmla="*/ 8546 w 89731"/>
                <a:gd name="connsiteY7" fmla="*/ 115368 h 230737"/>
                <a:gd name="connsiteX8" fmla="*/ 25637 w 89731"/>
                <a:gd name="connsiteY8" fmla="*/ 230737 h 230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9731" h="230737">
                  <a:moveTo>
                    <a:pt x="25637" y="230737"/>
                  </a:moveTo>
                  <a:lnTo>
                    <a:pt x="89731" y="213645"/>
                  </a:lnTo>
                  <a:lnTo>
                    <a:pt x="64093" y="29910"/>
                  </a:lnTo>
                  <a:lnTo>
                    <a:pt x="55548" y="8546"/>
                  </a:lnTo>
                  <a:lnTo>
                    <a:pt x="29910" y="0"/>
                  </a:lnTo>
                  <a:lnTo>
                    <a:pt x="12819" y="8546"/>
                  </a:lnTo>
                  <a:lnTo>
                    <a:pt x="0" y="29910"/>
                  </a:lnTo>
                  <a:lnTo>
                    <a:pt x="8546" y="115368"/>
                  </a:lnTo>
                  <a:lnTo>
                    <a:pt x="25637" y="230737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0" name="Forme libre : forme 8">
              <a:extLst>
                <a:ext uri="{FF2B5EF4-FFF2-40B4-BE49-F238E27FC236}">
                  <a16:creationId xmlns:a16="http://schemas.microsoft.com/office/drawing/2014/main" id="{4FF0CC0A-4795-4EDD-BB1B-D3BF0540454D}"/>
                </a:ext>
              </a:extLst>
            </p:cNvPr>
            <p:cNvSpPr/>
            <p:nvPr/>
          </p:nvSpPr>
          <p:spPr>
            <a:xfrm>
              <a:off x="4725824" y="1012677"/>
              <a:ext cx="1140864" cy="572568"/>
            </a:xfrm>
            <a:custGeom>
              <a:avLst/>
              <a:gdLst>
                <a:gd name="connsiteX0" fmla="*/ 1034041 w 1140864"/>
                <a:gd name="connsiteY0" fmla="*/ 572568 h 572568"/>
                <a:gd name="connsiteX1" fmla="*/ 1140864 w 1140864"/>
                <a:gd name="connsiteY1" fmla="*/ 572568 h 572568"/>
                <a:gd name="connsiteX2" fmla="*/ 1004131 w 1140864"/>
                <a:gd name="connsiteY2" fmla="*/ 0 h 572568"/>
                <a:gd name="connsiteX3" fmla="*/ 0 w 1140864"/>
                <a:gd name="connsiteY3" fmla="*/ 183734 h 572568"/>
                <a:gd name="connsiteX4" fmla="*/ 29911 w 1140864"/>
                <a:gd name="connsiteY4" fmla="*/ 376015 h 572568"/>
                <a:gd name="connsiteX5" fmla="*/ 51275 w 1140864"/>
                <a:gd name="connsiteY5" fmla="*/ 427289 h 572568"/>
                <a:gd name="connsiteX6" fmla="*/ 111096 w 1140864"/>
                <a:gd name="connsiteY6" fmla="*/ 435835 h 572568"/>
                <a:gd name="connsiteX7" fmla="*/ 111096 w 1140864"/>
                <a:gd name="connsiteY7" fmla="*/ 397379 h 572568"/>
                <a:gd name="connsiteX8" fmla="*/ 264920 w 1140864"/>
                <a:gd name="connsiteY8" fmla="*/ 371742 h 572568"/>
                <a:gd name="connsiteX9" fmla="*/ 235010 w 1140864"/>
                <a:gd name="connsiteY9" fmla="*/ 256373 h 572568"/>
                <a:gd name="connsiteX10" fmla="*/ 820397 w 1140864"/>
                <a:gd name="connsiteY10" fmla="*/ 123914 h 572568"/>
                <a:gd name="connsiteX11" fmla="*/ 910127 w 1140864"/>
                <a:gd name="connsiteY11" fmla="*/ 175188 h 572568"/>
                <a:gd name="connsiteX12" fmla="*/ 1034041 w 1140864"/>
                <a:gd name="connsiteY12" fmla="*/ 572568 h 572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40864" h="572568">
                  <a:moveTo>
                    <a:pt x="1034041" y="572568"/>
                  </a:moveTo>
                  <a:lnTo>
                    <a:pt x="1140864" y="572568"/>
                  </a:lnTo>
                  <a:lnTo>
                    <a:pt x="1004131" y="0"/>
                  </a:lnTo>
                  <a:lnTo>
                    <a:pt x="0" y="183734"/>
                  </a:lnTo>
                  <a:lnTo>
                    <a:pt x="29911" y="376015"/>
                  </a:lnTo>
                  <a:lnTo>
                    <a:pt x="51275" y="427289"/>
                  </a:lnTo>
                  <a:lnTo>
                    <a:pt x="111096" y="435835"/>
                  </a:lnTo>
                  <a:lnTo>
                    <a:pt x="111096" y="397379"/>
                  </a:lnTo>
                  <a:lnTo>
                    <a:pt x="264920" y="371742"/>
                  </a:lnTo>
                  <a:lnTo>
                    <a:pt x="235010" y="256373"/>
                  </a:lnTo>
                  <a:lnTo>
                    <a:pt x="820397" y="123914"/>
                  </a:lnTo>
                  <a:lnTo>
                    <a:pt x="910127" y="175188"/>
                  </a:lnTo>
                  <a:lnTo>
                    <a:pt x="1034041" y="57256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1" name="Forme libre : forme 9">
              <a:extLst>
                <a:ext uri="{FF2B5EF4-FFF2-40B4-BE49-F238E27FC236}">
                  <a16:creationId xmlns:a16="http://schemas.microsoft.com/office/drawing/2014/main" id="{02FC8E0F-AAE3-45A7-8006-2C7D35537DE9}"/>
                </a:ext>
              </a:extLst>
            </p:cNvPr>
            <p:cNvSpPr/>
            <p:nvPr/>
          </p:nvSpPr>
          <p:spPr>
            <a:xfrm>
              <a:off x="5708591" y="1602336"/>
              <a:ext cx="474291" cy="1294688"/>
            </a:xfrm>
            <a:custGeom>
              <a:avLst/>
              <a:gdLst>
                <a:gd name="connsiteX0" fmla="*/ 170916 w 474291"/>
                <a:gd name="connsiteY0" fmla="*/ 4273 h 1294688"/>
                <a:gd name="connsiteX1" fmla="*/ 89730 w 474291"/>
                <a:gd name="connsiteY1" fmla="*/ 0 h 1294688"/>
                <a:gd name="connsiteX2" fmla="*/ 76912 w 474291"/>
                <a:gd name="connsiteY2" fmla="*/ 59821 h 1294688"/>
                <a:gd name="connsiteX3" fmla="*/ 21364 w 474291"/>
                <a:gd name="connsiteY3" fmla="*/ 115369 h 1294688"/>
                <a:gd name="connsiteX4" fmla="*/ 0 w 474291"/>
                <a:gd name="connsiteY4" fmla="*/ 158098 h 1294688"/>
                <a:gd name="connsiteX5" fmla="*/ 21364 w 474291"/>
                <a:gd name="connsiteY5" fmla="*/ 324741 h 1294688"/>
                <a:gd name="connsiteX6" fmla="*/ 68366 w 474291"/>
                <a:gd name="connsiteY6" fmla="*/ 401653 h 1294688"/>
                <a:gd name="connsiteX7" fmla="*/ 119641 w 474291"/>
                <a:gd name="connsiteY7" fmla="*/ 491384 h 1294688"/>
                <a:gd name="connsiteX8" fmla="*/ 183734 w 474291"/>
                <a:gd name="connsiteY8" fmla="*/ 546931 h 1294688"/>
                <a:gd name="connsiteX9" fmla="*/ 230736 w 474291"/>
                <a:gd name="connsiteY9" fmla="*/ 598206 h 1294688"/>
                <a:gd name="connsiteX10" fmla="*/ 277738 w 474291"/>
                <a:gd name="connsiteY10" fmla="*/ 653754 h 1294688"/>
                <a:gd name="connsiteX11" fmla="*/ 320467 w 474291"/>
                <a:gd name="connsiteY11" fmla="*/ 760576 h 1294688"/>
                <a:gd name="connsiteX12" fmla="*/ 337559 w 474291"/>
                <a:gd name="connsiteY12" fmla="*/ 871671 h 1294688"/>
                <a:gd name="connsiteX13" fmla="*/ 316194 w 474291"/>
                <a:gd name="connsiteY13" fmla="*/ 1012677 h 1294688"/>
                <a:gd name="connsiteX14" fmla="*/ 256373 w 474291"/>
                <a:gd name="connsiteY14" fmla="*/ 1162228 h 1294688"/>
                <a:gd name="connsiteX15" fmla="*/ 175188 w 474291"/>
                <a:gd name="connsiteY15" fmla="*/ 1256232 h 1294688"/>
                <a:gd name="connsiteX16" fmla="*/ 213645 w 474291"/>
                <a:gd name="connsiteY16" fmla="*/ 1294688 h 1294688"/>
                <a:gd name="connsiteX17" fmla="*/ 474291 w 474291"/>
                <a:gd name="connsiteY17" fmla="*/ 1230595 h 1294688"/>
                <a:gd name="connsiteX18" fmla="*/ 170916 w 474291"/>
                <a:gd name="connsiteY18" fmla="*/ 4273 h 12946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74291" h="1294688">
                  <a:moveTo>
                    <a:pt x="170916" y="4273"/>
                  </a:moveTo>
                  <a:lnTo>
                    <a:pt x="89730" y="0"/>
                  </a:lnTo>
                  <a:lnTo>
                    <a:pt x="76912" y="59821"/>
                  </a:lnTo>
                  <a:lnTo>
                    <a:pt x="21364" y="115369"/>
                  </a:lnTo>
                  <a:lnTo>
                    <a:pt x="0" y="158098"/>
                  </a:lnTo>
                  <a:lnTo>
                    <a:pt x="21364" y="324741"/>
                  </a:lnTo>
                  <a:lnTo>
                    <a:pt x="68366" y="401653"/>
                  </a:lnTo>
                  <a:lnTo>
                    <a:pt x="119641" y="491384"/>
                  </a:lnTo>
                  <a:lnTo>
                    <a:pt x="183734" y="546931"/>
                  </a:lnTo>
                  <a:lnTo>
                    <a:pt x="230736" y="598206"/>
                  </a:lnTo>
                  <a:lnTo>
                    <a:pt x="277738" y="653754"/>
                  </a:lnTo>
                  <a:lnTo>
                    <a:pt x="320467" y="760576"/>
                  </a:lnTo>
                  <a:lnTo>
                    <a:pt x="337559" y="871671"/>
                  </a:lnTo>
                  <a:lnTo>
                    <a:pt x="316194" y="1012677"/>
                  </a:lnTo>
                  <a:lnTo>
                    <a:pt x="256373" y="1162228"/>
                  </a:lnTo>
                  <a:lnTo>
                    <a:pt x="175188" y="1256232"/>
                  </a:lnTo>
                  <a:lnTo>
                    <a:pt x="213645" y="1294688"/>
                  </a:lnTo>
                  <a:lnTo>
                    <a:pt x="474291" y="1230595"/>
                  </a:lnTo>
                  <a:lnTo>
                    <a:pt x="170916" y="4273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2" name="Forme libre : forme 10">
              <a:extLst>
                <a:ext uri="{FF2B5EF4-FFF2-40B4-BE49-F238E27FC236}">
                  <a16:creationId xmlns:a16="http://schemas.microsoft.com/office/drawing/2014/main" id="{9EBE2B24-6A3B-4B51-81CE-86218CF5B650}"/>
                </a:ext>
              </a:extLst>
            </p:cNvPr>
            <p:cNvSpPr/>
            <p:nvPr/>
          </p:nvSpPr>
          <p:spPr>
            <a:xfrm>
              <a:off x="5571858" y="2213361"/>
              <a:ext cx="452927" cy="628116"/>
            </a:xfrm>
            <a:custGeom>
              <a:avLst/>
              <a:gdLst>
                <a:gd name="connsiteX0" fmla="*/ 316194 w 452927"/>
                <a:gd name="connsiteY0" fmla="*/ 0 h 628116"/>
                <a:gd name="connsiteX1" fmla="*/ 405925 w 452927"/>
                <a:gd name="connsiteY1" fmla="*/ 59820 h 628116"/>
                <a:gd name="connsiteX2" fmla="*/ 431563 w 452927"/>
                <a:gd name="connsiteY2" fmla="*/ 183734 h 628116"/>
                <a:gd name="connsiteX3" fmla="*/ 452927 w 452927"/>
                <a:gd name="connsiteY3" fmla="*/ 307648 h 628116"/>
                <a:gd name="connsiteX4" fmla="*/ 384561 w 452927"/>
                <a:gd name="connsiteY4" fmla="*/ 504202 h 628116"/>
                <a:gd name="connsiteX5" fmla="*/ 282011 w 452927"/>
                <a:gd name="connsiteY5" fmla="*/ 628116 h 628116"/>
                <a:gd name="connsiteX6" fmla="*/ 170916 w 452927"/>
                <a:gd name="connsiteY6" fmla="*/ 551203 h 628116"/>
                <a:gd name="connsiteX7" fmla="*/ 29910 w 452927"/>
                <a:gd name="connsiteY7" fmla="*/ 465746 h 628116"/>
                <a:gd name="connsiteX8" fmla="*/ 0 w 452927"/>
                <a:gd name="connsiteY8" fmla="*/ 401652 h 628116"/>
                <a:gd name="connsiteX9" fmla="*/ 153824 w 452927"/>
                <a:gd name="connsiteY9" fmla="*/ 405925 h 628116"/>
                <a:gd name="connsiteX10" fmla="*/ 239282 w 452927"/>
                <a:gd name="connsiteY10" fmla="*/ 350377 h 628116"/>
                <a:gd name="connsiteX11" fmla="*/ 282011 w 452927"/>
                <a:gd name="connsiteY11" fmla="*/ 209372 h 628116"/>
                <a:gd name="connsiteX12" fmla="*/ 282011 w 452927"/>
                <a:gd name="connsiteY12" fmla="*/ 89731 h 628116"/>
                <a:gd name="connsiteX13" fmla="*/ 316194 w 452927"/>
                <a:gd name="connsiteY13" fmla="*/ 0 h 62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2927" h="628116">
                  <a:moveTo>
                    <a:pt x="316194" y="0"/>
                  </a:moveTo>
                  <a:lnTo>
                    <a:pt x="405925" y="59820"/>
                  </a:lnTo>
                  <a:lnTo>
                    <a:pt x="431563" y="183734"/>
                  </a:lnTo>
                  <a:lnTo>
                    <a:pt x="452927" y="307648"/>
                  </a:lnTo>
                  <a:lnTo>
                    <a:pt x="384561" y="504202"/>
                  </a:lnTo>
                  <a:lnTo>
                    <a:pt x="282011" y="628116"/>
                  </a:lnTo>
                  <a:lnTo>
                    <a:pt x="170916" y="551203"/>
                  </a:lnTo>
                  <a:lnTo>
                    <a:pt x="29910" y="465746"/>
                  </a:lnTo>
                  <a:lnTo>
                    <a:pt x="0" y="401652"/>
                  </a:lnTo>
                  <a:lnTo>
                    <a:pt x="153824" y="405925"/>
                  </a:lnTo>
                  <a:lnTo>
                    <a:pt x="239282" y="350377"/>
                  </a:lnTo>
                  <a:lnTo>
                    <a:pt x="282011" y="209372"/>
                  </a:lnTo>
                  <a:lnTo>
                    <a:pt x="282011" y="89731"/>
                  </a:lnTo>
                  <a:lnTo>
                    <a:pt x="316194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3" name="Forme libre : forme 11">
              <a:extLst>
                <a:ext uri="{FF2B5EF4-FFF2-40B4-BE49-F238E27FC236}">
                  <a16:creationId xmlns:a16="http://schemas.microsoft.com/office/drawing/2014/main" id="{AB538CAD-30C1-4735-ADC4-1A47789E5A88}"/>
                </a:ext>
              </a:extLst>
            </p:cNvPr>
            <p:cNvSpPr/>
            <p:nvPr/>
          </p:nvSpPr>
          <p:spPr>
            <a:xfrm>
              <a:off x="4960834" y="2525282"/>
              <a:ext cx="619570" cy="175189"/>
            </a:xfrm>
            <a:custGeom>
              <a:avLst/>
              <a:gdLst>
                <a:gd name="connsiteX0" fmla="*/ 0 w 619570"/>
                <a:gd name="connsiteY0" fmla="*/ 72639 h 175189"/>
                <a:gd name="connsiteX1" fmla="*/ 47002 w 619570"/>
                <a:gd name="connsiteY1" fmla="*/ 12819 h 175189"/>
                <a:gd name="connsiteX2" fmla="*/ 179461 w 619570"/>
                <a:gd name="connsiteY2" fmla="*/ 0 h 175189"/>
                <a:gd name="connsiteX3" fmla="*/ 260646 w 619570"/>
                <a:gd name="connsiteY3" fmla="*/ 42729 h 175189"/>
                <a:gd name="connsiteX4" fmla="*/ 316194 w 619570"/>
                <a:gd name="connsiteY4" fmla="*/ 76912 h 175189"/>
                <a:gd name="connsiteX5" fmla="*/ 384560 w 619570"/>
                <a:gd name="connsiteY5" fmla="*/ 98277 h 175189"/>
                <a:gd name="connsiteX6" fmla="*/ 593932 w 619570"/>
                <a:gd name="connsiteY6" fmla="*/ 89731 h 175189"/>
                <a:gd name="connsiteX7" fmla="*/ 619570 w 619570"/>
                <a:gd name="connsiteY7" fmla="*/ 141006 h 175189"/>
                <a:gd name="connsiteX8" fmla="*/ 529839 w 619570"/>
                <a:gd name="connsiteY8" fmla="*/ 136733 h 175189"/>
                <a:gd name="connsiteX9" fmla="*/ 380287 w 619570"/>
                <a:gd name="connsiteY9" fmla="*/ 153825 h 175189"/>
                <a:gd name="connsiteX10" fmla="*/ 282011 w 619570"/>
                <a:gd name="connsiteY10" fmla="*/ 170916 h 175189"/>
                <a:gd name="connsiteX11" fmla="*/ 170916 w 619570"/>
                <a:gd name="connsiteY11" fmla="*/ 175189 h 175189"/>
                <a:gd name="connsiteX12" fmla="*/ 94003 w 619570"/>
                <a:gd name="connsiteY12" fmla="*/ 136733 h 175189"/>
                <a:gd name="connsiteX13" fmla="*/ 0 w 619570"/>
                <a:gd name="connsiteY13" fmla="*/ 72639 h 1751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19570" h="175189">
                  <a:moveTo>
                    <a:pt x="0" y="72639"/>
                  </a:moveTo>
                  <a:lnTo>
                    <a:pt x="47002" y="12819"/>
                  </a:lnTo>
                  <a:lnTo>
                    <a:pt x="179461" y="0"/>
                  </a:lnTo>
                  <a:lnTo>
                    <a:pt x="260646" y="42729"/>
                  </a:lnTo>
                  <a:lnTo>
                    <a:pt x="316194" y="76912"/>
                  </a:lnTo>
                  <a:lnTo>
                    <a:pt x="384560" y="98277"/>
                  </a:lnTo>
                  <a:lnTo>
                    <a:pt x="593932" y="89731"/>
                  </a:lnTo>
                  <a:lnTo>
                    <a:pt x="619570" y="141006"/>
                  </a:lnTo>
                  <a:lnTo>
                    <a:pt x="529839" y="136733"/>
                  </a:lnTo>
                  <a:lnTo>
                    <a:pt x="380287" y="153825"/>
                  </a:lnTo>
                  <a:lnTo>
                    <a:pt x="282011" y="170916"/>
                  </a:lnTo>
                  <a:lnTo>
                    <a:pt x="170916" y="175189"/>
                  </a:lnTo>
                  <a:lnTo>
                    <a:pt x="94003" y="136733"/>
                  </a:lnTo>
                  <a:lnTo>
                    <a:pt x="0" y="72639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4" name="Forme libre : forme 12">
              <a:extLst>
                <a:ext uri="{FF2B5EF4-FFF2-40B4-BE49-F238E27FC236}">
                  <a16:creationId xmlns:a16="http://schemas.microsoft.com/office/drawing/2014/main" id="{E308EF94-B8B2-45EB-8315-E2C34C9E4EC0}"/>
                </a:ext>
              </a:extLst>
            </p:cNvPr>
            <p:cNvSpPr/>
            <p:nvPr/>
          </p:nvSpPr>
          <p:spPr>
            <a:xfrm>
              <a:off x="4888194" y="1606609"/>
              <a:ext cx="884490" cy="324741"/>
            </a:xfrm>
            <a:custGeom>
              <a:avLst/>
              <a:gdLst>
                <a:gd name="connsiteX0" fmla="*/ 884490 w 884490"/>
                <a:gd name="connsiteY0" fmla="*/ 0 h 324741"/>
                <a:gd name="connsiteX1" fmla="*/ 756303 w 884490"/>
                <a:gd name="connsiteY1" fmla="*/ 25638 h 324741"/>
                <a:gd name="connsiteX2" fmla="*/ 743485 w 884490"/>
                <a:gd name="connsiteY2" fmla="*/ 64094 h 324741"/>
                <a:gd name="connsiteX3" fmla="*/ 0 w 884490"/>
                <a:gd name="connsiteY3" fmla="*/ 166643 h 324741"/>
                <a:gd name="connsiteX4" fmla="*/ 183735 w 884490"/>
                <a:gd name="connsiteY4" fmla="*/ 324741 h 324741"/>
                <a:gd name="connsiteX5" fmla="*/ 307649 w 884490"/>
                <a:gd name="connsiteY5" fmla="*/ 188008 h 324741"/>
                <a:gd name="connsiteX6" fmla="*/ 435836 w 884490"/>
                <a:gd name="connsiteY6" fmla="*/ 192281 h 324741"/>
                <a:gd name="connsiteX7" fmla="*/ 576842 w 884490"/>
                <a:gd name="connsiteY7" fmla="*/ 205099 h 324741"/>
                <a:gd name="connsiteX8" fmla="*/ 687937 w 884490"/>
                <a:gd name="connsiteY8" fmla="*/ 175189 h 324741"/>
                <a:gd name="connsiteX9" fmla="*/ 794759 w 884490"/>
                <a:gd name="connsiteY9" fmla="*/ 128187 h 324741"/>
                <a:gd name="connsiteX10" fmla="*/ 884490 w 884490"/>
                <a:gd name="connsiteY10" fmla="*/ 0 h 324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84490" h="324741">
                  <a:moveTo>
                    <a:pt x="884490" y="0"/>
                  </a:moveTo>
                  <a:lnTo>
                    <a:pt x="756303" y="25638"/>
                  </a:lnTo>
                  <a:lnTo>
                    <a:pt x="743485" y="64094"/>
                  </a:lnTo>
                  <a:lnTo>
                    <a:pt x="0" y="166643"/>
                  </a:lnTo>
                  <a:lnTo>
                    <a:pt x="183735" y="324741"/>
                  </a:lnTo>
                  <a:lnTo>
                    <a:pt x="307649" y="188008"/>
                  </a:lnTo>
                  <a:lnTo>
                    <a:pt x="435836" y="192281"/>
                  </a:lnTo>
                  <a:lnTo>
                    <a:pt x="576842" y="205099"/>
                  </a:lnTo>
                  <a:lnTo>
                    <a:pt x="687937" y="175189"/>
                  </a:lnTo>
                  <a:lnTo>
                    <a:pt x="794759" y="128187"/>
                  </a:lnTo>
                  <a:lnTo>
                    <a:pt x="884490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5" name="Forme libre : forme 13">
              <a:extLst>
                <a:ext uri="{FF2B5EF4-FFF2-40B4-BE49-F238E27FC236}">
                  <a16:creationId xmlns:a16="http://schemas.microsoft.com/office/drawing/2014/main" id="{06CFF65A-36FF-411F-B59C-C9AFD4871235}"/>
                </a:ext>
              </a:extLst>
            </p:cNvPr>
            <p:cNvSpPr/>
            <p:nvPr/>
          </p:nvSpPr>
          <p:spPr>
            <a:xfrm>
              <a:off x="4042161" y="1914258"/>
              <a:ext cx="243555" cy="324740"/>
            </a:xfrm>
            <a:custGeom>
              <a:avLst/>
              <a:gdLst>
                <a:gd name="connsiteX0" fmla="*/ 243555 w 243555"/>
                <a:gd name="connsiteY0" fmla="*/ 55548 h 324740"/>
                <a:gd name="connsiteX1" fmla="*/ 188007 w 243555"/>
                <a:gd name="connsiteY1" fmla="*/ 0 h 324740"/>
                <a:gd name="connsiteX2" fmla="*/ 153824 w 243555"/>
                <a:gd name="connsiteY2" fmla="*/ 8546 h 324740"/>
                <a:gd name="connsiteX3" fmla="*/ 25637 w 243555"/>
                <a:gd name="connsiteY3" fmla="*/ 179462 h 324740"/>
                <a:gd name="connsiteX4" fmla="*/ 0 w 243555"/>
                <a:gd name="connsiteY4" fmla="*/ 243555 h 324740"/>
                <a:gd name="connsiteX5" fmla="*/ 34183 w 243555"/>
                <a:gd name="connsiteY5" fmla="*/ 307649 h 324740"/>
                <a:gd name="connsiteX6" fmla="*/ 76912 w 243555"/>
                <a:gd name="connsiteY6" fmla="*/ 324740 h 324740"/>
                <a:gd name="connsiteX7" fmla="*/ 98276 w 243555"/>
                <a:gd name="connsiteY7" fmla="*/ 226463 h 324740"/>
                <a:gd name="connsiteX8" fmla="*/ 183734 w 243555"/>
                <a:gd name="connsiteY8" fmla="*/ 72639 h 324740"/>
                <a:gd name="connsiteX9" fmla="*/ 243555 w 243555"/>
                <a:gd name="connsiteY9" fmla="*/ 55548 h 324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3555" h="324740">
                  <a:moveTo>
                    <a:pt x="243555" y="55548"/>
                  </a:moveTo>
                  <a:lnTo>
                    <a:pt x="188007" y="0"/>
                  </a:lnTo>
                  <a:lnTo>
                    <a:pt x="153824" y="8546"/>
                  </a:lnTo>
                  <a:lnTo>
                    <a:pt x="25637" y="179462"/>
                  </a:lnTo>
                  <a:lnTo>
                    <a:pt x="0" y="243555"/>
                  </a:lnTo>
                  <a:lnTo>
                    <a:pt x="34183" y="307649"/>
                  </a:lnTo>
                  <a:lnTo>
                    <a:pt x="76912" y="324740"/>
                  </a:lnTo>
                  <a:lnTo>
                    <a:pt x="98276" y="226463"/>
                  </a:lnTo>
                  <a:lnTo>
                    <a:pt x="183734" y="72639"/>
                  </a:lnTo>
                  <a:lnTo>
                    <a:pt x="243555" y="55548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6" name="Forme libre : forme 14">
              <a:extLst>
                <a:ext uri="{FF2B5EF4-FFF2-40B4-BE49-F238E27FC236}">
                  <a16:creationId xmlns:a16="http://schemas.microsoft.com/office/drawing/2014/main" id="{E6D9BA5D-93F3-46FC-A5C3-182FB7526397}"/>
                </a:ext>
              </a:extLst>
            </p:cNvPr>
            <p:cNvSpPr/>
            <p:nvPr/>
          </p:nvSpPr>
          <p:spPr>
            <a:xfrm>
              <a:off x="3862699" y="2307364"/>
              <a:ext cx="786213" cy="675118"/>
            </a:xfrm>
            <a:custGeom>
              <a:avLst/>
              <a:gdLst>
                <a:gd name="connsiteX0" fmla="*/ 72639 w 786213"/>
                <a:gd name="connsiteY0" fmla="*/ 0 h 675118"/>
                <a:gd name="connsiteX1" fmla="*/ 0 w 786213"/>
                <a:gd name="connsiteY1" fmla="*/ 0 h 675118"/>
                <a:gd name="connsiteX2" fmla="*/ 98277 w 786213"/>
                <a:gd name="connsiteY2" fmla="*/ 380288 h 675118"/>
                <a:gd name="connsiteX3" fmla="*/ 213645 w 786213"/>
                <a:gd name="connsiteY3" fmla="*/ 581115 h 675118"/>
                <a:gd name="connsiteX4" fmla="*/ 423017 w 786213"/>
                <a:gd name="connsiteY4" fmla="*/ 666572 h 675118"/>
                <a:gd name="connsiteX5" fmla="*/ 559750 w 786213"/>
                <a:gd name="connsiteY5" fmla="*/ 675118 h 675118"/>
                <a:gd name="connsiteX6" fmla="*/ 786213 w 786213"/>
                <a:gd name="connsiteY6" fmla="*/ 606752 h 675118"/>
                <a:gd name="connsiteX7" fmla="*/ 734938 w 786213"/>
                <a:gd name="connsiteY7" fmla="*/ 521294 h 675118"/>
                <a:gd name="connsiteX8" fmla="*/ 598206 w 786213"/>
                <a:gd name="connsiteY8" fmla="*/ 546931 h 675118"/>
                <a:gd name="connsiteX9" fmla="*/ 499929 w 786213"/>
                <a:gd name="connsiteY9" fmla="*/ 529840 h 675118"/>
                <a:gd name="connsiteX10" fmla="*/ 205099 w 786213"/>
                <a:gd name="connsiteY10" fmla="*/ 397380 h 675118"/>
                <a:gd name="connsiteX11" fmla="*/ 128187 w 786213"/>
                <a:gd name="connsiteY11" fmla="*/ 286285 h 675118"/>
                <a:gd name="connsiteX12" fmla="*/ 76912 w 786213"/>
                <a:gd name="connsiteY12" fmla="*/ 153825 h 675118"/>
                <a:gd name="connsiteX13" fmla="*/ 72639 w 786213"/>
                <a:gd name="connsiteY13" fmla="*/ 0 h 675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6213" h="675118">
                  <a:moveTo>
                    <a:pt x="72639" y="0"/>
                  </a:moveTo>
                  <a:lnTo>
                    <a:pt x="0" y="0"/>
                  </a:lnTo>
                  <a:lnTo>
                    <a:pt x="98277" y="380288"/>
                  </a:lnTo>
                  <a:lnTo>
                    <a:pt x="213645" y="581115"/>
                  </a:lnTo>
                  <a:lnTo>
                    <a:pt x="423017" y="666572"/>
                  </a:lnTo>
                  <a:lnTo>
                    <a:pt x="559750" y="675118"/>
                  </a:lnTo>
                  <a:lnTo>
                    <a:pt x="786213" y="606752"/>
                  </a:lnTo>
                  <a:lnTo>
                    <a:pt x="734938" y="521294"/>
                  </a:lnTo>
                  <a:lnTo>
                    <a:pt x="598206" y="546931"/>
                  </a:lnTo>
                  <a:lnTo>
                    <a:pt x="499929" y="529840"/>
                  </a:lnTo>
                  <a:lnTo>
                    <a:pt x="205099" y="397380"/>
                  </a:lnTo>
                  <a:lnTo>
                    <a:pt x="128187" y="286285"/>
                  </a:lnTo>
                  <a:lnTo>
                    <a:pt x="76912" y="153825"/>
                  </a:lnTo>
                  <a:lnTo>
                    <a:pt x="72639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7" name="Forme libre : forme 15">
              <a:extLst>
                <a:ext uri="{FF2B5EF4-FFF2-40B4-BE49-F238E27FC236}">
                  <a16:creationId xmlns:a16="http://schemas.microsoft.com/office/drawing/2014/main" id="{CB454EA4-17D6-4947-80A1-FF55BDE4A668}"/>
                </a:ext>
              </a:extLst>
            </p:cNvPr>
            <p:cNvSpPr/>
            <p:nvPr/>
          </p:nvSpPr>
          <p:spPr>
            <a:xfrm>
              <a:off x="4503634" y="2533828"/>
              <a:ext cx="350377" cy="239282"/>
            </a:xfrm>
            <a:custGeom>
              <a:avLst/>
              <a:gdLst>
                <a:gd name="connsiteX0" fmla="*/ 350377 w 350377"/>
                <a:gd name="connsiteY0" fmla="*/ 89731 h 239282"/>
                <a:gd name="connsiteX1" fmla="*/ 290557 w 350377"/>
                <a:gd name="connsiteY1" fmla="*/ 21365 h 239282"/>
                <a:gd name="connsiteX2" fmla="*/ 170916 w 350377"/>
                <a:gd name="connsiteY2" fmla="*/ 0 h 239282"/>
                <a:gd name="connsiteX3" fmla="*/ 111095 w 350377"/>
                <a:gd name="connsiteY3" fmla="*/ 8546 h 239282"/>
                <a:gd name="connsiteX4" fmla="*/ 76912 w 350377"/>
                <a:gd name="connsiteY4" fmla="*/ 59821 h 239282"/>
                <a:gd name="connsiteX5" fmla="*/ 4273 w 350377"/>
                <a:gd name="connsiteY5" fmla="*/ 158097 h 239282"/>
                <a:gd name="connsiteX6" fmla="*/ 0 w 350377"/>
                <a:gd name="connsiteY6" fmla="*/ 205099 h 239282"/>
                <a:gd name="connsiteX7" fmla="*/ 21364 w 350377"/>
                <a:gd name="connsiteY7" fmla="*/ 239282 h 239282"/>
                <a:gd name="connsiteX8" fmla="*/ 350377 w 350377"/>
                <a:gd name="connsiteY8" fmla="*/ 89731 h 239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0377" h="239282">
                  <a:moveTo>
                    <a:pt x="350377" y="89731"/>
                  </a:moveTo>
                  <a:lnTo>
                    <a:pt x="290557" y="21365"/>
                  </a:lnTo>
                  <a:lnTo>
                    <a:pt x="170916" y="0"/>
                  </a:lnTo>
                  <a:lnTo>
                    <a:pt x="111095" y="8546"/>
                  </a:lnTo>
                  <a:lnTo>
                    <a:pt x="76912" y="59821"/>
                  </a:lnTo>
                  <a:lnTo>
                    <a:pt x="4273" y="158097"/>
                  </a:lnTo>
                  <a:lnTo>
                    <a:pt x="0" y="205099"/>
                  </a:lnTo>
                  <a:lnTo>
                    <a:pt x="21364" y="239282"/>
                  </a:lnTo>
                  <a:lnTo>
                    <a:pt x="350377" y="8973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8" name="Forme libre : forme 16">
              <a:extLst>
                <a:ext uri="{FF2B5EF4-FFF2-40B4-BE49-F238E27FC236}">
                  <a16:creationId xmlns:a16="http://schemas.microsoft.com/office/drawing/2014/main" id="{629FFC12-CD5F-4A06-B152-E0A3432F2D9F}"/>
                </a:ext>
              </a:extLst>
            </p:cNvPr>
            <p:cNvSpPr/>
            <p:nvPr/>
          </p:nvSpPr>
          <p:spPr>
            <a:xfrm>
              <a:off x="4003705" y="2303091"/>
              <a:ext cx="299102" cy="397380"/>
            </a:xfrm>
            <a:custGeom>
              <a:avLst/>
              <a:gdLst>
                <a:gd name="connsiteX0" fmla="*/ 141005 w 299102"/>
                <a:gd name="connsiteY0" fmla="*/ 115369 h 397380"/>
                <a:gd name="connsiteX1" fmla="*/ 136732 w 299102"/>
                <a:gd name="connsiteY1" fmla="*/ 38457 h 397380"/>
                <a:gd name="connsiteX2" fmla="*/ 85458 w 299102"/>
                <a:gd name="connsiteY2" fmla="*/ 0 h 397380"/>
                <a:gd name="connsiteX3" fmla="*/ 25637 w 299102"/>
                <a:gd name="connsiteY3" fmla="*/ 17092 h 397380"/>
                <a:gd name="connsiteX4" fmla="*/ 8545 w 299102"/>
                <a:gd name="connsiteY4" fmla="*/ 55548 h 397380"/>
                <a:gd name="connsiteX5" fmla="*/ 0 w 299102"/>
                <a:gd name="connsiteY5" fmla="*/ 123915 h 397380"/>
                <a:gd name="connsiteX6" fmla="*/ 38456 w 299102"/>
                <a:gd name="connsiteY6" fmla="*/ 243556 h 397380"/>
                <a:gd name="connsiteX7" fmla="*/ 89730 w 299102"/>
                <a:gd name="connsiteY7" fmla="*/ 299103 h 397380"/>
                <a:gd name="connsiteX8" fmla="*/ 149551 w 299102"/>
                <a:gd name="connsiteY8" fmla="*/ 371743 h 397380"/>
                <a:gd name="connsiteX9" fmla="*/ 188007 w 299102"/>
                <a:gd name="connsiteY9" fmla="*/ 397380 h 397380"/>
                <a:gd name="connsiteX10" fmla="*/ 299102 w 299102"/>
                <a:gd name="connsiteY10" fmla="*/ 226464 h 397380"/>
                <a:gd name="connsiteX11" fmla="*/ 141005 w 299102"/>
                <a:gd name="connsiteY11" fmla="*/ 115369 h 397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99102" h="397380">
                  <a:moveTo>
                    <a:pt x="141005" y="115369"/>
                  </a:moveTo>
                  <a:lnTo>
                    <a:pt x="136732" y="38457"/>
                  </a:lnTo>
                  <a:lnTo>
                    <a:pt x="85458" y="0"/>
                  </a:lnTo>
                  <a:lnTo>
                    <a:pt x="25637" y="17092"/>
                  </a:lnTo>
                  <a:lnTo>
                    <a:pt x="8545" y="55548"/>
                  </a:lnTo>
                  <a:lnTo>
                    <a:pt x="0" y="123915"/>
                  </a:lnTo>
                  <a:lnTo>
                    <a:pt x="38456" y="243556"/>
                  </a:lnTo>
                  <a:lnTo>
                    <a:pt x="89730" y="299103"/>
                  </a:lnTo>
                  <a:lnTo>
                    <a:pt x="149551" y="371743"/>
                  </a:lnTo>
                  <a:lnTo>
                    <a:pt x="188007" y="397380"/>
                  </a:lnTo>
                  <a:lnTo>
                    <a:pt x="299102" y="226464"/>
                  </a:lnTo>
                  <a:lnTo>
                    <a:pt x="141005" y="115369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89" name="Forme libre : forme 17">
              <a:extLst>
                <a:ext uri="{FF2B5EF4-FFF2-40B4-BE49-F238E27FC236}">
                  <a16:creationId xmlns:a16="http://schemas.microsoft.com/office/drawing/2014/main" id="{2DEDA923-F5D6-4DB4-8504-AC4CBBA15629}"/>
                </a:ext>
              </a:extLst>
            </p:cNvPr>
            <p:cNvSpPr/>
            <p:nvPr/>
          </p:nvSpPr>
          <p:spPr>
            <a:xfrm>
              <a:off x="4619001" y="1803163"/>
              <a:ext cx="384561" cy="264919"/>
            </a:xfrm>
            <a:custGeom>
              <a:avLst/>
              <a:gdLst>
                <a:gd name="connsiteX0" fmla="*/ 0 w 341832"/>
                <a:gd name="connsiteY0" fmla="*/ 264919 h 264919"/>
                <a:gd name="connsiteX1" fmla="*/ 170916 w 341832"/>
                <a:gd name="connsiteY1" fmla="*/ 68366 h 264919"/>
                <a:gd name="connsiteX2" fmla="*/ 299103 w 341832"/>
                <a:gd name="connsiteY2" fmla="*/ 158097 h 264919"/>
                <a:gd name="connsiteX3" fmla="*/ 264919 w 341832"/>
                <a:gd name="connsiteY3" fmla="*/ 213644 h 264919"/>
                <a:gd name="connsiteX4" fmla="*/ 307648 w 341832"/>
                <a:gd name="connsiteY4" fmla="*/ 243555 h 264919"/>
                <a:gd name="connsiteX5" fmla="*/ 341832 w 341832"/>
                <a:gd name="connsiteY5" fmla="*/ 188007 h 264919"/>
                <a:gd name="connsiteX6" fmla="*/ 341832 w 341832"/>
                <a:gd name="connsiteY6" fmla="*/ 141005 h 264919"/>
                <a:gd name="connsiteX7" fmla="*/ 299103 w 341832"/>
                <a:gd name="connsiteY7" fmla="*/ 85458 h 264919"/>
                <a:gd name="connsiteX8" fmla="*/ 213645 w 341832"/>
                <a:gd name="connsiteY8" fmla="*/ 29910 h 264919"/>
                <a:gd name="connsiteX9" fmla="*/ 175189 w 341832"/>
                <a:gd name="connsiteY9" fmla="*/ 0 h 264919"/>
                <a:gd name="connsiteX10" fmla="*/ 153824 w 341832"/>
                <a:gd name="connsiteY10" fmla="*/ 17091 h 264919"/>
                <a:gd name="connsiteX11" fmla="*/ 34183 w 341832"/>
                <a:gd name="connsiteY11" fmla="*/ 179461 h 264919"/>
                <a:gd name="connsiteX12" fmla="*/ 0 w 341832"/>
                <a:gd name="connsiteY12" fmla="*/ 264919 h 264919"/>
                <a:gd name="connsiteX0" fmla="*/ 42729 w 384561"/>
                <a:gd name="connsiteY0" fmla="*/ 264919 h 264919"/>
                <a:gd name="connsiteX1" fmla="*/ 213645 w 384561"/>
                <a:gd name="connsiteY1" fmla="*/ 68366 h 264919"/>
                <a:gd name="connsiteX2" fmla="*/ 341832 w 384561"/>
                <a:gd name="connsiteY2" fmla="*/ 158097 h 264919"/>
                <a:gd name="connsiteX3" fmla="*/ 307648 w 384561"/>
                <a:gd name="connsiteY3" fmla="*/ 213644 h 264919"/>
                <a:gd name="connsiteX4" fmla="*/ 350377 w 384561"/>
                <a:gd name="connsiteY4" fmla="*/ 243555 h 264919"/>
                <a:gd name="connsiteX5" fmla="*/ 384561 w 384561"/>
                <a:gd name="connsiteY5" fmla="*/ 188007 h 264919"/>
                <a:gd name="connsiteX6" fmla="*/ 384561 w 384561"/>
                <a:gd name="connsiteY6" fmla="*/ 141005 h 264919"/>
                <a:gd name="connsiteX7" fmla="*/ 341832 w 384561"/>
                <a:gd name="connsiteY7" fmla="*/ 85458 h 264919"/>
                <a:gd name="connsiteX8" fmla="*/ 256374 w 384561"/>
                <a:gd name="connsiteY8" fmla="*/ 29910 h 264919"/>
                <a:gd name="connsiteX9" fmla="*/ 217918 w 384561"/>
                <a:gd name="connsiteY9" fmla="*/ 0 h 264919"/>
                <a:gd name="connsiteX10" fmla="*/ 196553 w 384561"/>
                <a:gd name="connsiteY10" fmla="*/ 17091 h 264919"/>
                <a:gd name="connsiteX11" fmla="*/ 0 w 384561"/>
                <a:gd name="connsiteY11" fmla="*/ 235008 h 264919"/>
                <a:gd name="connsiteX12" fmla="*/ 42729 w 384561"/>
                <a:gd name="connsiteY12" fmla="*/ 264919 h 264919"/>
                <a:gd name="connsiteX0" fmla="*/ 42729 w 384561"/>
                <a:gd name="connsiteY0" fmla="*/ 264919 h 264919"/>
                <a:gd name="connsiteX1" fmla="*/ 213645 w 384561"/>
                <a:gd name="connsiteY1" fmla="*/ 68366 h 264919"/>
                <a:gd name="connsiteX2" fmla="*/ 341832 w 384561"/>
                <a:gd name="connsiteY2" fmla="*/ 158097 h 264919"/>
                <a:gd name="connsiteX3" fmla="*/ 307648 w 384561"/>
                <a:gd name="connsiteY3" fmla="*/ 213644 h 264919"/>
                <a:gd name="connsiteX4" fmla="*/ 350377 w 384561"/>
                <a:gd name="connsiteY4" fmla="*/ 243555 h 264919"/>
                <a:gd name="connsiteX5" fmla="*/ 384561 w 384561"/>
                <a:gd name="connsiteY5" fmla="*/ 188007 h 264919"/>
                <a:gd name="connsiteX6" fmla="*/ 384561 w 384561"/>
                <a:gd name="connsiteY6" fmla="*/ 141005 h 264919"/>
                <a:gd name="connsiteX7" fmla="*/ 341832 w 384561"/>
                <a:gd name="connsiteY7" fmla="*/ 85458 h 264919"/>
                <a:gd name="connsiteX8" fmla="*/ 256374 w 384561"/>
                <a:gd name="connsiteY8" fmla="*/ 29910 h 264919"/>
                <a:gd name="connsiteX9" fmla="*/ 217918 w 384561"/>
                <a:gd name="connsiteY9" fmla="*/ 0 h 264919"/>
                <a:gd name="connsiteX10" fmla="*/ 196553 w 384561"/>
                <a:gd name="connsiteY10" fmla="*/ 17091 h 264919"/>
                <a:gd name="connsiteX11" fmla="*/ 0 w 384561"/>
                <a:gd name="connsiteY11" fmla="*/ 235008 h 264919"/>
                <a:gd name="connsiteX12" fmla="*/ 42729 w 384561"/>
                <a:gd name="connsiteY12" fmla="*/ 264919 h 264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4561" h="264919">
                  <a:moveTo>
                    <a:pt x="42729" y="264919"/>
                  </a:moveTo>
                  <a:lnTo>
                    <a:pt x="213645" y="68366"/>
                  </a:lnTo>
                  <a:lnTo>
                    <a:pt x="341832" y="158097"/>
                  </a:lnTo>
                  <a:lnTo>
                    <a:pt x="307648" y="213644"/>
                  </a:lnTo>
                  <a:lnTo>
                    <a:pt x="350377" y="243555"/>
                  </a:lnTo>
                  <a:lnTo>
                    <a:pt x="384561" y="188007"/>
                  </a:lnTo>
                  <a:lnTo>
                    <a:pt x="384561" y="141005"/>
                  </a:lnTo>
                  <a:lnTo>
                    <a:pt x="341832" y="85458"/>
                  </a:lnTo>
                  <a:lnTo>
                    <a:pt x="256374" y="29910"/>
                  </a:lnTo>
                  <a:lnTo>
                    <a:pt x="217918" y="0"/>
                  </a:lnTo>
                  <a:lnTo>
                    <a:pt x="196553" y="17091"/>
                  </a:lnTo>
                  <a:lnTo>
                    <a:pt x="0" y="235008"/>
                  </a:lnTo>
                  <a:lnTo>
                    <a:pt x="42729" y="264919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0" name="Forme libre : forme 18">
              <a:extLst>
                <a:ext uri="{FF2B5EF4-FFF2-40B4-BE49-F238E27FC236}">
                  <a16:creationId xmlns:a16="http://schemas.microsoft.com/office/drawing/2014/main" id="{751EFDDB-696A-4D71-B6B1-1D90090AEBC3}"/>
                </a:ext>
              </a:extLst>
            </p:cNvPr>
            <p:cNvSpPr/>
            <p:nvPr/>
          </p:nvSpPr>
          <p:spPr>
            <a:xfrm>
              <a:off x="4627548" y="2657742"/>
              <a:ext cx="1187865" cy="273465"/>
            </a:xfrm>
            <a:custGeom>
              <a:avLst/>
              <a:gdLst>
                <a:gd name="connsiteX0" fmla="*/ 68366 w 1187865"/>
                <a:gd name="connsiteY0" fmla="*/ 273465 h 273465"/>
                <a:gd name="connsiteX1" fmla="*/ 0 w 1187865"/>
                <a:gd name="connsiteY1" fmla="*/ 141006 h 273465"/>
                <a:gd name="connsiteX2" fmla="*/ 286284 w 1187865"/>
                <a:gd name="connsiteY2" fmla="*/ 0 h 273465"/>
                <a:gd name="connsiteX3" fmla="*/ 333286 w 1187865"/>
                <a:gd name="connsiteY3" fmla="*/ 21365 h 273465"/>
                <a:gd name="connsiteX4" fmla="*/ 440108 w 1187865"/>
                <a:gd name="connsiteY4" fmla="*/ 89731 h 273465"/>
                <a:gd name="connsiteX5" fmla="*/ 555476 w 1187865"/>
                <a:gd name="connsiteY5" fmla="*/ 111095 h 273465"/>
                <a:gd name="connsiteX6" fmla="*/ 743484 w 1187865"/>
                <a:gd name="connsiteY6" fmla="*/ 89731 h 273465"/>
                <a:gd name="connsiteX7" fmla="*/ 875944 w 1187865"/>
                <a:gd name="connsiteY7" fmla="*/ 51275 h 273465"/>
                <a:gd name="connsiteX8" fmla="*/ 957129 w 1187865"/>
                <a:gd name="connsiteY8" fmla="*/ 72639 h 273465"/>
                <a:gd name="connsiteX9" fmla="*/ 1051132 w 1187865"/>
                <a:gd name="connsiteY9" fmla="*/ 119641 h 273465"/>
                <a:gd name="connsiteX10" fmla="*/ 1132317 w 1187865"/>
                <a:gd name="connsiteY10" fmla="*/ 217918 h 273465"/>
                <a:gd name="connsiteX11" fmla="*/ 1175046 w 1187865"/>
                <a:gd name="connsiteY11" fmla="*/ 235009 h 273465"/>
                <a:gd name="connsiteX12" fmla="*/ 1187865 w 1187865"/>
                <a:gd name="connsiteY12" fmla="*/ 260647 h 273465"/>
                <a:gd name="connsiteX13" fmla="*/ 1110953 w 1187865"/>
                <a:gd name="connsiteY13" fmla="*/ 252101 h 273465"/>
                <a:gd name="connsiteX14" fmla="*/ 1059678 w 1187865"/>
                <a:gd name="connsiteY14" fmla="*/ 222191 h 273465"/>
                <a:gd name="connsiteX15" fmla="*/ 1021222 w 1187865"/>
                <a:gd name="connsiteY15" fmla="*/ 205099 h 273465"/>
                <a:gd name="connsiteX16" fmla="*/ 952856 w 1187865"/>
                <a:gd name="connsiteY16" fmla="*/ 179462 h 273465"/>
                <a:gd name="connsiteX17" fmla="*/ 799031 w 1187865"/>
                <a:gd name="connsiteY17" fmla="*/ 158097 h 273465"/>
                <a:gd name="connsiteX18" fmla="*/ 705028 w 1187865"/>
                <a:gd name="connsiteY18" fmla="*/ 183735 h 273465"/>
                <a:gd name="connsiteX19" fmla="*/ 632388 w 1187865"/>
                <a:gd name="connsiteY19" fmla="*/ 192280 h 273465"/>
                <a:gd name="connsiteX20" fmla="*/ 529839 w 1187865"/>
                <a:gd name="connsiteY20" fmla="*/ 196553 h 273465"/>
                <a:gd name="connsiteX21" fmla="*/ 393106 w 1187865"/>
                <a:gd name="connsiteY21" fmla="*/ 230737 h 273465"/>
                <a:gd name="connsiteX22" fmla="*/ 354650 w 1187865"/>
                <a:gd name="connsiteY22" fmla="*/ 235009 h 273465"/>
                <a:gd name="connsiteX23" fmla="*/ 260646 w 1187865"/>
                <a:gd name="connsiteY23" fmla="*/ 213645 h 273465"/>
                <a:gd name="connsiteX24" fmla="*/ 239282 w 1187865"/>
                <a:gd name="connsiteY24" fmla="*/ 209372 h 273465"/>
                <a:gd name="connsiteX25" fmla="*/ 68366 w 1187865"/>
                <a:gd name="connsiteY25" fmla="*/ 273465 h 273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187865" h="273465">
                  <a:moveTo>
                    <a:pt x="68366" y="273465"/>
                  </a:moveTo>
                  <a:lnTo>
                    <a:pt x="0" y="141006"/>
                  </a:lnTo>
                  <a:lnTo>
                    <a:pt x="286284" y="0"/>
                  </a:lnTo>
                  <a:lnTo>
                    <a:pt x="333286" y="21365"/>
                  </a:lnTo>
                  <a:lnTo>
                    <a:pt x="440108" y="89731"/>
                  </a:lnTo>
                  <a:lnTo>
                    <a:pt x="555476" y="111095"/>
                  </a:lnTo>
                  <a:lnTo>
                    <a:pt x="743484" y="89731"/>
                  </a:lnTo>
                  <a:lnTo>
                    <a:pt x="875944" y="51275"/>
                  </a:lnTo>
                  <a:lnTo>
                    <a:pt x="957129" y="72639"/>
                  </a:lnTo>
                  <a:lnTo>
                    <a:pt x="1051132" y="119641"/>
                  </a:lnTo>
                  <a:lnTo>
                    <a:pt x="1132317" y="217918"/>
                  </a:lnTo>
                  <a:lnTo>
                    <a:pt x="1175046" y="235009"/>
                  </a:lnTo>
                  <a:lnTo>
                    <a:pt x="1187865" y="260647"/>
                  </a:lnTo>
                  <a:lnTo>
                    <a:pt x="1110953" y="252101"/>
                  </a:lnTo>
                  <a:lnTo>
                    <a:pt x="1059678" y="222191"/>
                  </a:lnTo>
                  <a:lnTo>
                    <a:pt x="1021222" y="205099"/>
                  </a:lnTo>
                  <a:lnTo>
                    <a:pt x="952856" y="179462"/>
                  </a:lnTo>
                  <a:lnTo>
                    <a:pt x="799031" y="158097"/>
                  </a:lnTo>
                  <a:lnTo>
                    <a:pt x="705028" y="183735"/>
                  </a:lnTo>
                  <a:lnTo>
                    <a:pt x="632388" y="192280"/>
                  </a:lnTo>
                  <a:lnTo>
                    <a:pt x="529839" y="196553"/>
                  </a:lnTo>
                  <a:lnTo>
                    <a:pt x="393106" y="230737"/>
                  </a:lnTo>
                  <a:lnTo>
                    <a:pt x="354650" y="235009"/>
                  </a:lnTo>
                  <a:lnTo>
                    <a:pt x="260646" y="213645"/>
                  </a:lnTo>
                  <a:lnTo>
                    <a:pt x="239282" y="209372"/>
                  </a:lnTo>
                  <a:lnTo>
                    <a:pt x="68366" y="273465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1" name="Forme libre : forme 19">
              <a:extLst>
                <a:ext uri="{FF2B5EF4-FFF2-40B4-BE49-F238E27FC236}">
                  <a16:creationId xmlns:a16="http://schemas.microsoft.com/office/drawing/2014/main" id="{71B8C539-76D3-42F0-B78D-C66F29F8E290}"/>
                </a:ext>
              </a:extLst>
            </p:cNvPr>
            <p:cNvSpPr/>
            <p:nvPr/>
          </p:nvSpPr>
          <p:spPr>
            <a:xfrm>
              <a:off x="4666004" y="2824385"/>
              <a:ext cx="1200684" cy="683664"/>
            </a:xfrm>
            <a:custGeom>
              <a:avLst/>
              <a:gdLst>
                <a:gd name="connsiteX0" fmla="*/ 34183 w 1200684"/>
                <a:gd name="connsiteY0" fmla="*/ 226464 h 683664"/>
                <a:gd name="connsiteX1" fmla="*/ 282011 w 1200684"/>
                <a:gd name="connsiteY1" fmla="*/ 683664 h 683664"/>
                <a:gd name="connsiteX2" fmla="*/ 880217 w 1200684"/>
                <a:gd name="connsiteY2" fmla="*/ 337559 h 683664"/>
                <a:gd name="connsiteX3" fmla="*/ 1119499 w 1200684"/>
                <a:gd name="connsiteY3" fmla="*/ 226464 h 683664"/>
                <a:gd name="connsiteX4" fmla="*/ 1200684 w 1200684"/>
                <a:gd name="connsiteY4" fmla="*/ 213645 h 683664"/>
                <a:gd name="connsiteX5" fmla="*/ 1200684 w 1200684"/>
                <a:gd name="connsiteY5" fmla="*/ 179462 h 683664"/>
                <a:gd name="connsiteX6" fmla="*/ 1170774 w 1200684"/>
                <a:gd name="connsiteY6" fmla="*/ 128187 h 683664"/>
                <a:gd name="connsiteX7" fmla="*/ 1162228 w 1200684"/>
                <a:gd name="connsiteY7" fmla="*/ 102550 h 683664"/>
                <a:gd name="connsiteX8" fmla="*/ 1128045 w 1200684"/>
                <a:gd name="connsiteY8" fmla="*/ 102550 h 683664"/>
                <a:gd name="connsiteX9" fmla="*/ 1063951 w 1200684"/>
                <a:gd name="connsiteY9" fmla="*/ 89731 h 683664"/>
                <a:gd name="connsiteX10" fmla="*/ 974220 w 1200684"/>
                <a:gd name="connsiteY10" fmla="*/ 55548 h 683664"/>
                <a:gd name="connsiteX11" fmla="*/ 824669 w 1200684"/>
                <a:gd name="connsiteY11" fmla="*/ 0 h 683664"/>
                <a:gd name="connsiteX12" fmla="*/ 743484 w 1200684"/>
                <a:gd name="connsiteY12" fmla="*/ 8546 h 683664"/>
                <a:gd name="connsiteX13" fmla="*/ 683663 w 1200684"/>
                <a:gd name="connsiteY13" fmla="*/ 29910 h 683664"/>
                <a:gd name="connsiteX14" fmla="*/ 606751 w 1200684"/>
                <a:gd name="connsiteY14" fmla="*/ 29910 h 683664"/>
                <a:gd name="connsiteX15" fmla="*/ 534112 w 1200684"/>
                <a:gd name="connsiteY15" fmla="*/ 34183 h 683664"/>
                <a:gd name="connsiteX16" fmla="*/ 427289 w 1200684"/>
                <a:gd name="connsiteY16" fmla="*/ 64094 h 683664"/>
                <a:gd name="connsiteX17" fmla="*/ 371742 w 1200684"/>
                <a:gd name="connsiteY17" fmla="*/ 76912 h 683664"/>
                <a:gd name="connsiteX18" fmla="*/ 307648 w 1200684"/>
                <a:gd name="connsiteY18" fmla="*/ 81185 h 683664"/>
                <a:gd name="connsiteX19" fmla="*/ 217917 w 1200684"/>
                <a:gd name="connsiteY19" fmla="*/ 72639 h 683664"/>
                <a:gd name="connsiteX20" fmla="*/ 162370 w 1200684"/>
                <a:gd name="connsiteY20" fmla="*/ 68366 h 683664"/>
                <a:gd name="connsiteX21" fmla="*/ 29910 w 1200684"/>
                <a:gd name="connsiteY21" fmla="*/ 102550 h 683664"/>
                <a:gd name="connsiteX22" fmla="*/ 0 w 1200684"/>
                <a:gd name="connsiteY22" fmla="*/ 145279 h 683664"/>
                <a:gd name="connsiteX23" fmla="*/ 34183 w 1200684"/>
                <a:gd name="connsiteY23" fmla="*/ 226464 h 68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00684" h="683664">
                  <a:moveTo>
                    <a:pt x="34183" y="226464"/>
                  </a:moveTo>
                  <a:lnTo>
                    <a:pt x="282011" y="683664"/>
                  </a:lnTo>
                  <a:lnTo>
                    <a:pt x="880217" y="337559"/>
                  </a:lnTo>
                  <a:lnTo>
                    <a:pt x="1119499" y="226464"/>
                  </a:lnTo>
                  <a:lnTo>
                    <a:pt x="1200684" y="213645"/>
                  </a:lnTo>
                  <a:lnTo>
                    <a:pt x="1200684" y="179462"/>
                  </a:lnTo>
                  <a:lnTo>
                    <a:pt x="1170774" y="128187"/>
                  </a:lnTo>
                  <a:lnTo>
                    <a:pt x="1162228" y="102550"/>
                  </a:lnTo>
                  <a:lnTo>
                    <a:pt x="1128045" y="102550"/>
                  </a:lnTo>
                  <a:lnTo>
                    <a:pt x="1063951" y="89731"/>
                  </a:lnTo>
                  <a:lnTo>
                    <a:pt x="974220" y="55548"/>
                  </a:lnTo>
                  <a:lnTo>
                    <a:pt x="824669" y="0"/>
                  </a:lnTo>
                  <a:lnTo>
                    <a:pt x="743484" y="8546"/>
                  </a:lnTo>
                  <a:lnTo>
                    <a:pt x="683663" y="29910"/>
                  </a:lnTo>
                  <a:lnTo>
                    <a:pt x="606751" y="29910"/>
                  </a:lnTo>
                  <a:lnTo>
                    <a:pt x="534112" y="34183"/>
                  </a:lnTo>
                  <a:lnTo>
                    <a:pt x="427289" y="64094"/>
                  </a:lnTo>
                  <a:lnTo>
                    <a:pt x="371742" y="76912"/>
                  </a:lnTo>
                  <a:lnTo>
                    <a:pt x="307648" y="81185"/>
                  </a:lnTo>
                  <a:lnTo>
                    <a:pt x="217917" y="72639"/>
                  </a:lnTo>
                  <a:lnTo>
                    <a:pt x="162370" y="68366"/>
                  </a:lnTo>
                  <a:lnTo>
                    <a:pt x="29910" y="102550"/>
                  </a:lnTo>
                  <a:lnTo>
                    <a:pt x="0" y="145279"/>
                  </a:lnTo>
                  <a:lnTo>
                    <a:pt x="34183" y="226464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2" name="Forme libre : forme 20">
              <a:extLst>
                <a:ext uri="{FF2B5EF4-FFF2-40B4-BE49-F238E27FC236}">
                  <a16:creationId xmlns:a16="http://schemas.microsoft.com/office/drawing/2014/main" id="{B97D50CD-6B8B-4338-9018-40CBD83CB56A}"/>
                </a:ext>
              </a:extLst>
            </p:cNvPr>
            <p:cNvSpPr/>
            <p:nvPr/>
          </p:nvSpPr>
          <p:spPr>
            <a:xfrm>
              <a:off x="4909559" y="1773252"/>
              <a:ext cx="927219" cy="828942"/>
            </a:xfrm>
            <a:custGeom>
              <a:avLst/>
              <a:gdLst>
                <a:gd name="connsiteX0" fmla="*/ 55548 w 927219"/>
                <a:gd name="connsiteY0" fmla="*/ 452927 h 828942"/>
                <a:gd name="connsiteX1" fmla="*/ 0 w 927219"/>
                <a:gd name="connsiteY1" fmla="*/ 423017 h 828942"/>
                <a:gd name="connsiteX2" fmla="*/ 294830 w 927219"/>
                <a:gd name="connsiteY2" fmla="*/ 42729 h 828942"/>
                <a:gd name="connsiteX3" fmla="*/ 320467 w 927219"/>
                <a:gd name="connsiteY3" fmla="*/ 42729 h 828942"/>
                <a:gd name="connsiteX4" fmla="*/ 346105 w 927219"/>
                <a:gd name="connsiteY4" fmla="*/ 153825 h 828942"/>
                <a:gd name="connsiteX5" fmla="*/ 572568 w 927219"/>
                <a:gd name="connsiteY5" fmla="*/ 115369 h 828942"/>
                <a:gd name="connsiteX6" fmla="*/ 585387 w 927219"/>
                <a:gd name="connsiteY6" fmla="*/ 55548 h 828942"/>
                <a:gd name="connsiteX7" fmla="*/ 747757 w 927219"/>
                <a:gd name="connsiteY7" fmla="*/ 0 h 828942"/>
                <a:gd name="connsiteX8" fmla="*/ 769121 w 927219"/>
                <a:gd name="connsiteY8" fmla="*/ 12819 h 828942"/>
                <a:gd name="connsiteX9" fmla="*/ 781940 w 927219"/>
                <a:gd name="connsiteY9" fmla="*/ 51275 h 828942"/>
                <a:gd name="connsiteX10" fmla="*/ 764848 w 927219"/>
                <a:gd name="connsiteY10" fmla="*/ 94004 h 828942"/>
                <a:gd name="connsiteX11" fmla="*/ 760576 w 927219"/>
                <a:gd name="connsiteY11" fmla="*/ 119641 h 828942"/>
                <a:gd name="connsiteX12" fmla="*/ 777667 w 927219"/>
                <a:gd name="connsiteY12" fmla="*/ 141006 h 828942"/>
                <a:gd name="connsiteX13" fmla="*/ 794759 w 927219"/>
                <a:gd name="connsiteY13" fmla="*/ 166643 h 828942"/>
                <a:gd name="connsiteX14" fmla="*/ 905854 w 927219"/>
                <a:gd name="connsiteY14" fmla="*/ 329013 h 828942"/>
                <a:gd name="connsiteX15" fmla="*/ 918673 w 927219"/>
                <a:gd name="connsiteY15" fmla="*/ 376015 h 828942"/>
                <a:gd name="connsiteX16" fmla="*/ 927219 w 927219"/>
                <a:gd name="connsiteY16" fmla="*/ 427290 h 828942"/>
                <a:gd name="connsiteX17" fmla="*/ 927219 w 927219"/>
                <a:gd name="connsiteY17" fmla="*/ 461473 h 828942"/>
                <a:gd name="connsiteX18" fmla="*/ 914400 w 927219"/>
                <a:gd name="connsiteY18" fmla="*/ 482838 h 828942"/>
                <a:gd name="connsiteX19" fmla="*/ 880217 w 927219"/>
                <a:gd name="connsiteY19" fmla="*/ 508475 h 828942"/>
                <a:gd name="connsiteX20" fmla="*/ 850306 w 927219"/>
                <a:gd name="connsiteY20" fmla="*/ 525567 h 828942"/>
                <a:gd name="connsiteX21" fmla="*/ 828942 w 927219"/>
                <a:gd name="connsiteY21" fmla="*/ 538385 h 828942"/>
                <a:gd name="connsiteX22" fmla="*/ 803305 w 927219"/>
                <a:gd name="connsiteY22" fmla="*/ 564023 h 828942"/>
                <a:gd name="connsiteX23" fmla="*/ 803305 w 927219"/>
                <a:gd name="connsiteY23" fmla="*/ 602479 h 828942"/>
                <a:gd name="connsiteX24" fmla="*/ 824669 w 927219"/>
                <a:gd name="connsiteY24" fmla="*/ 619570 h 828942"/>
                <a:gd name="connsiteX25" fmla="*/ 824669 w 927219"/>
                <a:gd name="connsiteY25" fmla="*/ 619570 h 828942"/>
                <a:gd name="connsiteX26" fmla="*/ 893035 w 927219"/>
                <a:gd name="connsiteY26" fmla="*/ 602479 h 828942"/>
                <a:gd name="connsiteX27" fmla="*/ 905854 w 927219"/>
                <a:gd name="connsiteY27" fmla="*/ 585387 h 828942"/>
                <a:gd name="connsiteX28" fmla="*/ 922946 w 927219"/>
                <a:gd name="connsiteY28" fmla="*/ 602479 h 828942"/>
                <a:gd name="connsiteX29" fmla="*/ 922946 w 927219"/>
                <a:gd name="connsiteY29" fmla="*/ 619570 h 828942"/>
                <a:gd name="connsiteX30" fmla="*/ 918673 w 927219"/>
                <a:gd name="connsiteY30" fmla="*/ 670845 h 828942"/>
                <a:gd name="connsiteX31" fmla="*/ 905854 w 927219"/>
                <a:gd name="connsiteY31" fmla="*/ 730666 h 828942"/>
                <a:gd name="connsiteX32" fmla="*/ 875944 w 927219"/>
                <a:gd name="connsiteY32" fmla="*/ 794759 h 828942"/>
                <a:gd name="connsiteX33" fmla="*/ 854579 w 927219"/>
                <a:gd name="connsiteY33" fmla="*/ 811851 h 828942"/>
                <a:gd name="connsiteX34" fmla="*/ 811850 w 927219"/>
                <a:gd name="connsiteY34" fmla="*/ 828942 h 828942"/>
                <a:gd name="connsiteX35" fmla="*/ 726392 w 927219"/>
                <a:gd name="connsiteY35" fmla="*/ 828942 h 828942"/>
                <a:gd name="connsiteX36" fmla="*/ 435835 w 927219"/>
                <a:gd name="connsiteY36" fmla="*/ 816124 h 828942"/>
                <a:gd name="connsiteX37" fmla="*/ 371742 w 927219"/>
                <a:gd name="connsiteY37" fmla="*/ 799032 h 828942"/>
                <a:gd name="connsiteX38" fmla="*/ 294830 w 927219"/>
                <a:gd name="connsiteY38" fmla="*/ 764849 h 828942"/>
                <a:gd name="connsiteX39" fmla="*/ 226463 w 927219"/>
                <a:gd name="connsiteY39" fmla="*/ 743484 h 828942"/>
                <a:gd name="connsiteX40" fmla="*/ 141005 w 927219"/>
                <a:gd name="connsiteY40" fmla="*/ 730666 h 828942"/>
                <a:gd name="connsiteX41" fmla="*/ 128187 w 927219"/>
                <a:gd name="connsiteY41" fmla="*/ 713574 h 828942"/>
                <a:gd name="connsiteX42" fmla="*/ 256374 w 927219"/>
                <a:gd name="connsiteY42" fmla="*/ 546931 h 828942"/>
                <a:gd name="connsiteX43" fmla="*/ 299103 w 927219"/>
                <a:gd name="connsiteY43" fmla="*/ 542658 h 828942"/>
                <a:gd name="connsiteX44" fmla="*/ 320467 w 927219"/>
                <a:gd name="connsiteY44" fmla="*/ 576841 h 828942"/>
                <a:gd name="connsiteX45" fmla="*/ 324740 w 927219"/>
                <a:gd name="connsiteY45" fmla="*/ 606752 h 828942"/>
                <a:gd name="connsiteX46" fmla="*/ 350377 w 927219"/>
                <a:gd name="connsiteY46" fmla="*/ 623843 h 828942"/>
                <a:gd name="connsiteX47" fmla="*/ 423017 w 927219"/>
                <a:gd name="connsiteY47" fmla="*/ 640935 h 828942"/>
                <a:gd name="connsiteX48" fmla="*/ 470019 w 927219"/>
                <a:gd name="connsiteY48" fmla="*/ 606752 h 828942"/>
                <a:gd name="connsiteX49" fmla="*/ 487110 w 927219"/>
                <a:gd name="connsiteY49" fmla="*/ 572569 h 828942"/>
                <a:gd name="connsiteX50" fmla="*/ 461473 w 927219"/>
                <a:gd name="connsiteY50" fmla="*/ 521294 h 828942"/>
                <a:gd name="connsiteX51" fmla="*/ 440108 w 927219"/>
                <a:gd name="connsiteY51" fmla="*/ 495656 h 828942"/>
                <a:gd name="connsiteX52" fmla="*/ 405925 w 927219"/>
                <a:gd name="connsiteY52" fmla="*/ 482838 h 828942"/>
                <a:gd name="connsiteX53" fmla="*/ 358923 w 927219"/>
                <a:gd name="connsiteY53" fmla="*/ 482838 h 828942"/>
                <a:gd name="connsiteX54" fmla="*/ 337559 w 927219"/>
                <a:gd name="connsiteY54" fmla="*/ 504202 h 828942"/>
                <a:gd name="connsiteX55" fmla="*/ 320467 w 927219"/>
                <a:gd name="connsiteY55" fmla="*/ 512748 h 828942"/>
                <a:gd name="connsiteX56" fmla="*/ 286284 w 927219"/>
                <a:gd name="connsiteY56" fmla="*/ 512748 h 828942"/>
                <a:gd name="connsiteX57" fmla="*/ 269192 w 927219"/>
                <a:gd name="connsiteY57" fmla="*/ 478565 h 828942"/>
                <a:gd name="connsiteX58" fmla="*/ 260647 w 927219"/>
                <a:gd name="connsiteY58" fmla="*/ 452927 h 828942"/>
                <a:gd name="connsiteX59" fmla="*/ 252101 w 927219"/>
                <a:gd name="connsiteY59" fmla="*/ 440109 h 828942"/>
                <a:gd name="connsiteX60" fmla="*/ 252101 w 927219"/>
                <a:gd name="connsiteY60" fmla="*/ 440109 h 828942"/>
                <a:gd name="connsiteX61" fmla="*/ 192280 w 927219"/>
                <a:gd name="connsiteY61" fmla="*/ 393107 h 828942"/>
                <a:gd name="connsiteX62" fmla="*/ 136733 w 927219"/>
                <a:gd name="connsiteY62" fmla="*/ 393107 h 828942"/>
                <a:gd name="connsiteX63" fmla="*/ 106822 w 927219"/>
                <a:gd name="connsiteY63" fmla="*/ 423017 h 828942"/>
                <a:gd name="connsiteX64" fmla="*/ 55548 w 927219"/>
                <a:gd name="connsiteY64" fmla="*/ 452927 h 828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927219" h="828942">
                  <a:moveTo>
                    <a:pt x="55548" y="452927"/>
                  </a:moveTo>
                  <a:lnTo>
                    <a:pt x="0" y="423017"/>
                  </a:lnTo>
                  <a:lnTo>
                    <a:pt x="294830" y="42729"/>
                  </a:lnTo>
                  <a:lnTo>
                    <a:pt x="320467" y="42729"/>
                  </a:lnTo>
                  <a:lnTo>
                    <a:pt x="346105" y="153825"/>
                  </a:lnTo>
                  <a:lnTo>
                    <a:pt x="572568" y="115369"/>
                  </a:lnTo>
                  <a:lnTo>
                    <a:pt x="585387" y="55548"/>
                  </a:lnTo>
                  <a:lnTo>
                    <a:pt x="747757" y="0"/>
                  </a:lnTo>
                  <a:lnTo>
                    <a:pt x="769121" y="12819"/>
                  </a:lnTo>
                  <a:lnTo>
                    <a:pt x="781940" y="51275"/>
                  </a:lnTo>
                  <a:lnTo>
                    <a:pt x="764848" y="94004"/>
                  </a:lnTo>
                  <a:lnTo>
                    <a:pt x="760576" y="119641"/>
                  </a:lnTo>
                  <a:lnTo>
                    <a:pt x="777667" y="141006"/>
                  </a:lnTo>
                  <a:lnTo>
                    <a:pt x="794759" y="166643"/>
                  </a:lnTo>
                  <a:lnTo>
                    <a:pt x="905854" y="329013"/>
                  </a:lnTo>
                  <a:lnTo>
                    <a:pt x="918673" y="376015"/>
                  </a:lnTo>
                  <a:lnTo>
                    <a:pt x="927219" y="427290"/>
                  </a:lnTo>
                  <a:lnTo>
                    <a:pt x="927219" y="461473"/>
                  </a:lnTo>
                  <a:lnTo>
                    <a:pt x="914400" y="482838"/>
                  </a:lnTo>
                  <a:lnTo>
                    <a:pt x="880217" y="508475"/>
                  </a:lnTo>
                  <a:lnTo>
                    <a:pt x="850306" y="525567"/>
                  </a:lnTo>
                  <a:lnTo>
                    <a:pt x="828942" y="538385"/>
                  </a:lnTo>
                  <a:lnTo>
                    <a:pt x="803305" y="564023"/>
                  </a:lnTo>
                  <a:lnTo>
                    <a:pt x="803305" y="602479"/>
                  </a:lnTo>
                  <a:lnTo>
                    <a:pt x="824669" y="619570"/>
                  </a:lnTo>
                  <a:lnTo>
                    <a:pt x="824669" y="619570"/>
                  </a:lnTo>
                  <a:lnTo>
                    <a:pt x="893035" y="602479"/>
                  </a:lnTo>
                  <a:lnTo>
                    <a:pt x="905854" y="585387"/>
                  </a:lnTo>
                  <a:lnTo>
                    <a:pt x="922946" y="602479"/>
                  </a:lnTo>
                  <a:lnTo>
                    <a:pt x="922946" y="619570"/>
                  </a:lnTo>
                  <a:lnTo>
                    <a:pt x="918673" y="670845"/>
                  </a:lnTo>
                  <a:lnTo>
                    <a:pt x="905854" y="730666"/>
                  </a:lnTo>
                  <a:lnTo>
                    <a:pt x="875944" y="794759"/>
                  </a:lnTo>
                  <a:lnTo>
                    <a:pt x="854579" y="811851"/>
                  </a:lnTo>
                  <a:lnTo>
                    <a:pt x="811850" y="828942"/>
                  </a:lnTo>
                  <a:lnTo>
                    <a:pt x="726392" y="828942"/>
                  </a:lnTo>
                  <a:lnTo>
                    <a:pt x="435835" y="816124"/>
                  </a:lnTo>
                  <a:lnTo>
                    <a:pt x="371742" y="799032"/>
                  </a:lnTo>
                  <a:lnTo>
                    <a:pt x="294830" y="764849"/>
                  </a:lnTo>
                  <a:lnTo>
                    <a:pt x="226463" y="743484"/>
                  </a:lnTo>
                  <a:lnTo>
                    <a:pt x="141005" y="730666"/>
                  </a:lnTo>
                  <a:lnTo>
                    <a:pt x="128187" y="713574"/>
                  </a:lnTo>
                  <a:lnTo>
                    <a:pt x="256374" y="546931"/>
                  </a:lnTo>
                  <a:lnTo>
                    <a:pt x="299103" y="542658"/>
                  </a:lnTo>
                  <a:lnTo>
                    <a:pt x="320467" y="576841"/>
                  </a:lnTo>
                  <a:lnTo>
                    <a:pt x="324740" y="606752"/>
                  </a:lnTo>
                  <a:lnTo>
                    <a:pt x="350377" y="623843"/>
                  </a:lnTo>
                  <a:lnTo>
                    <a:pt x="423017" y="640935"/>
                  </a:lnTo>
                  <a:lnTo>
                    <a:pt x="470019" y="606752"/>
                  </a:lnTo>
                  <a:lnTo>
                    <a:pt x="487110" y="572569"/>
                  </a:lnTo>
                  <a:lnTo>
                    <a:pt x="461473" y="521294"/>
                  </a:lnTo>
                  <a:lnTo>
                    <a:pt x="440108" y="495656"/>
                  </a:lnTo>
                  <a:lnTo>
                    <a:pt x="405925" y="482838"/>
                  </a:lnTo>
                  <a:lnTo>
                    <a:pt x="358923" y="482838"/>
                  </a:lnTo>
                  <a:lnTo>
                    <a:pt x="337559" y="504202"/>
                  </a:lnTo>
                  <a:lnTo>
                    <a:pt x="320467" y="512748"/>
                  </a:lnTo>
                  <a:lnTo>
                    <a:pt x="286284" y="512748"/>
                  </a:lnTo>
                  <a:lnTo>
                    <a:pt x="269192" y="478565"/>
                  </a:lnTo>
                  <a:lnTo>
                    <a:pt x="260647" y="452927"/>
                  </a:lnTo>
                  <a:lnTo>
                    <a:pt x="252101" y="440109"/>
                  </a:lnTo>
                  <a:lnTo>
                    <a:pt x="252101" y="440109"/>
                  </a:lnTo>
                  <a:lnTo>
                    <a:pt x="192280" y="393107"/>
                  </a:lnTo>
                  <a:lnTo>
                    <a:pt x="136733" y="393107"/>
                  </a:lnTo>
                  <a:lnTo>
                    <a:pt x="106822" y="423017"/>
                  </a:lnTo>
                  <a:lnTo>
                    <a:pt x="55548" y="452927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3" name="Forme libre : forme 21">
              <a:extLst>
                <a:ext uri="{FF2B5EF4-FFF2-40B4-BE49-F238E27FC236}">
                  <a16:creationId xmlns:a16="http://schemas.microsoft.com/office/drawing/2014/main" id="{2C12AA37-EF8B-41BC-8C4E-2805E157E8D9}"/>
                </a:ext>
              </a:extLst>
            </p:cNvPr>
            <p:cNvSpPr/>
            <p:nvPr/>
          </p:nvSpPr>
          <p:spPr>
            <a:xfrm>
              <a:off x="4213077" y="2568011"/>
              <a:ext cx="226463" cy="217918"/>
            </a:xfrm>
            <a:custGeom>
              <a:avLst/>
              <a:gdLst>
                <a:gd name="connsiteX0" fmla="*/ 217917 w 226463"/>
                <a:gd name="connsiteY0" fmla="*/ 132460 h 217918"/>
                <a:gd name="connsiteX1" fmla="*/ 226463 w 226463"/>
                <a:gd name="connsiteY1" fmla="*/ 205099 h 217918"/>
                <a:gd name="connsiteX2" fmla="*/ 217917 w 226463"/>
                <a:gd name="connsiteY2" fmla="*/ 217918 h 217918"/>
                <a:gd name="connsiteX3" fmla="*/ 179461 w 226463"/>
                <a:gd name="connsiteY3" fmla="*/ 217918 h 217918"/>
                <a:gd name="connsiteX4" fmla="*/ 106822 w 226463"/>
                <a:gd name="connsiteY4" fmla="*/ 188008 h 217918"/>
                <a:gd name="connsiteX5" fmla="*/ 21364 w 226463"/>
                <a:gd name="connsiteY5" fmla="*/ 149552 h 217918"/>
                <a:gd name="connsiteX6" fmla="*/ 0 w 226463"/>
                <a:gd name="connsiteY6" fmla="*/ 123914 h 217918"/>
                <a:gd name="connsiteX7" fmla="*/ 76912 w 226463"/>
                <a:gd name="connsiteY7" fmla="*/ 0 h 217918"/>
                <a:gd name="connsiteX8" fmla="*/ 111095 w 226463"/>
                <a:gd name="connsiteY8" fmla="*/ 21365 h 217918"/>
                <a:gd name="connsiteX9" fmla="*/ 98276 w 226463"/>
                <a:gd name="connsiteY9" fmla="*/ 42729 h 217918"/>
                <a:gd name="connsiteX10" fmla="*/ 217917 w 226463"/>
                <a:gd name="connsiteY10" fmla="*/ 132460 h 217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6463" h="217918">
                  <a:moveTo>
                    <a:pt x="217917" y="132460"/>
                  </a:moveTo>
                  <a:lnTo>
                    <a:pt x="226463" y="205099"/>
                  </a:lnTo>
                  <a:lnTo>
                    <a:pt x="217917" y="217918"/>
                  </a:lnTo>
                  <a:lnTo>
                    <a:pt x="179461" y="217918"/>
                  </a:lnTo>
                  <a:lnTo>
                    <a:pt x="106822" y="188008"/>
                  </a:lnTo>
                  <a:lnTo>
                    <a:pt x="21364" y="149552"/>
                  </a:lnTo>
                  <a:lnTo>
                    <a:pt x="0" y="123914"/>
                  </a:lnTo>
                  <a:lnTo>
                    <a:pt x="76912" y="0"/>
                  </a:lnTo>
                  <a:lnTo>
                    <a:pt x="111095" y="21365"/>
                  </a:lnTo>
                  <a:lnTo>
                    <a:pt x="98276" y="42729"/>
                  </a:lnTo>
                  <a:lnTo>
                    <a:pt x="217917" y="13246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4" name="Forme libre : forme 22">
              <a:extLst>
                <a:ext uri="{FF2B5EF4-FFF2-40B4-BE49-F238E27FC236}">
                  <a16:creationId xmlns:a16="http://schemas.microsoft.com/office/drawing/2014/main" id="{EC6AB999-779D-4195-BCE8-D9F79B9CBBD7}"/>
                </a:ext>
              </a:extLst>
            </p:cNvPr>
            <p:cNvSpPr/>
            <p:nvPr/>
          </p:nvSpPr>
          <p:spPr>
            <a:xfrm>
              <a:off x="5833725" y="1105359"/>
              <a:ext cx="1079823" cy="1351558"/>
            </a:xfrm>
            <a:custGeom>
              <a:avLst/>
              <a:gdLst>
                <a:gd name="connsiteX0" fmla="*/ 918673 w 1145137"/>
                <a:gd name="connsiteY0" fmla="*/ 0 h 1623701"/>
                <a:gd name="connsiteX1" fmla="*/ 0 w 1145137"/>
                <a:gd name="connsiteY1" fmla="*/ 170916 h 1623701"/>
                <a:gd name="connsiteX2" fmla="*/ 371742 w 1145137"/>
                <a:gd name="connsiteY2" fmla="*/ 1623701 h 1623701"/>
                <a:gd name="connsiteX3" fmla="*/ 1145137 w 1145137"/>
                <a:gd name="connsiteY3" fmla="*/ 1482695 h 1623701"/>
                <a:gd name="connsiteX4" fmla="*/ 837488 w 1145137"/>
                <a:gd name="connsiteY4" fmla="*/ 277738 h 1623701"/>
                <a:gd name="connsiteX5" fmla="*/ 918673 w 1145137"/>
                <a:gd name="connsiteY5" fmla="*/ 0 h 1623701"/>
                <a:gd name="connsiteX0" fmla="*/ 711845 w 1145137"/>
                <a:gd name="connsiteY0" fmla="*/ 101227 h 1452785"/>
                <a:gd name="connsiteX1" fmla="*/ 0 w 1145137"/>
                <a:gd name="connsiteY1" fmla="*/ 0 h 1452785"/>
                <a:gd name="connsiteX2" fmla="*/ 371742 w 1145137"/>
                <a:gd name="connsiteY2" fmla="*/ 1452785 h 1452785"/>
                <a:gd name="connsiteX3" fmla="*/ 1145137 w 1145137"/>
                <a:gd name="connsiteY3" fmla="*/ 1311779 h 1452785"/>
                <a:gd name="connsiteX4" fmla="*/ 837488 w 1145137"/>
                <a:gd name="connsiteY4" fmla="*/ 106822 h 1452785"/>
                <a:gd name="connsiteX5" fmla="*/ 711845 w 1145137"/>
                <a:gd name="connsiteY5" fmla="*/ 101227 h 1452785"/>
                <a:gd name="connsiteX0" fmla="*/ 646531 w 1079823"/>
                <a:gd name="connsiteY0" fmla="*/ 0 h 1351558"/>
                <a:gd name="connsiteX1" fmla="*/ 0 w 1079823"/>
                <a:gd name="connsiteY1" fmla="*/ 94716 h 1351558"/>
                <a:gd name="connsiteX2" fmla="*/ 306428 w 1079823"/>
                <a:gd name="connsiteY2" fmla="*/ 1351558 h 1351558"/>
                <a:gd name="connsiteX3" fmla="*/ 1079823 w 1079823"/>
                <a:gd name="connsiteY3" fmla="*/ 1210552 h 1351558"/>
                <a:gd name="connsiteX4" fmla="*/ 772174 w 1079823"/>
                <a:gd name="connsiteY4" fmla="*/ 5595 h 1351558"/>
                <a:gd name="connsiteX5" fmla="*/ 646531 w 1079823"/>
                <a:gd name="connsiteY5" fmla="*/ 0 h 13515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79823" h="1351558">
                  <a:moveTo>
                    <a:pt x="646531" y="0"/>
                  </a:moveTo>
                  <a:lnTo>
                    <a:pt x="0" y="94716"/>
                  </a:lnTo>
                  <a:lnTo>
                    <a:pt x="306428" y="1351558"/>
                  </a:lnTo>
                  <a:lnTo>
                    <a:pt x="1079823" y="1210552"/>
                  </a:lnTo>
                  <a:lnTo>
                    <a:pt x="772174" y="5595"/>
                  </a:lnTo>
                  <a:lnTo>
                    <a:pt x="646531" y="0"/>
                  </a:lnTo>
                  <a:close/>
                </a:path>
              </a:pathLst>
            </a:custGeom>
            <a:solidFill>
              <a:srgbClr val="E2F0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5" name="Forme libre : forme 23">
              <a:extLst>
                <a:ext uri="{FF2B5EF4-FFF2-40B4-BE49-F238E27FC236}">
                  <a16:creationId xmlns:a16="http://schemas.microsoft.com/office/drawing/2014/main" id="{481CD395-7D0A-4E73-8783-913243FFFB20}"/>
                </a:ext>
              </a:extLst>
            </p:cNvPr>
            <p:cNvSpPr/>
            <p:nvPr/>
          </p:nvSpPr>
          <p:spPr>
            <a:xfrm>
              <a:off x="5790582" y="845425"/>
              <a:ext cx="1140056" cy="1188474"/>
            </a:xfrm>
            <a:custGeom>
              <a:avLst/>
              <a:gdLst>
                <a:gd name="connsiteX0" fmla="*/ 111096 w 294830"/>
                <a:gd name="connsiteY0" fmla="*/ 0 h 1085316"/>
                <a:gd name="connsiteX1" fmla="*/ 34184 w 294830"/>
                <a:gd name="connsiteY1" fmla="*/ 4273 h 1085316"/>
                <a:gd name="connsiteX2" fmla="*/ 0 w 294830"/>
                <a:gd name="connsiteY2" fmla="*/ 132460 h 1085316"/>
                <a:gd name="connsiteX3" fmla="*/ 230737 w 294830"/>
                <a:gd name="connsiteY3" fmla="*/ 1085316 h 1085316"/>
                <a:gd name="connsiteX4" fmla="*/ 294830 w 294830"/>
                <a:gd name="connsiteY4" fmla="*/ 645208 h 1085316"/>
                <a:gd name="connsiteX5" fmla="*/ 213645 w 294830"/>
                <a:gd name="connsiteY5" fmla="*/ 329013 h 1085316"/>
                <a:gd name="connsiteX6" fmla="*/ 149552 w 294830"/>
                <a:gd name="connsiteY6" fmla="*/ 72639 h 1085316"/>
                <a:gd name="connsiteX7" fmla="*/ 111096 w 294830"/>
                <a:gd name="connsiteY7" fmla="*/ 0 h 1085316"/>
                <a:gd name="connsiteX0" fmla="*/ 936883 w 1120617"/>
                <a:gd name="connsiteY0" fmla="*/ 0 h 1085316"/>
                <a:gd name="connsiteX1" fmla="*/ 0 w 1120617"/>
                <a:gd name="connsiteY1" fmla="*/ 69587 h 1085316"/>
                <a:gd name="connsiteX2" fmla="*/ 825787 w 1120617"/>
                <a:gd name="connsiteY2" fmla="*/ 132460 h 1085316"/>
                <a:gd name="connsiteX3" fmla="*/ 1056524 w 1120617"/>
                <a:gd name="connsiteY3" fmla="*/ 1085316 h 1085316"/>
                <a:gd name="connsiteX4" fmla="*/ 1120617 w 1120617"/>
                <a:gd name="connsiteY4" fmla="*/ 645208 h 1085316"/>
                <a:gd name="connsiteX5" fmla="*/ 1039432 w 1120617"/>
                <a:gd name="connsiteY5" fmla="*/ 329013 h 1085316"/>
                <a:gd name="connsiteX6" fmla="*/ 975339 w 1120617"/>
                <a:gd name="connsiteY6" fmla="*/ 72639 h 1085316"/>
                <a:gd name="connsiteX7" fmla="*/ 936883 w 1120617"/>
                <a:gd name="connsiteY7" fmla="*/ 0 h 1085316"/>
                <a:gd name="connsiteX0" fmla="*/ 956322 w 1140056"/>
                <a:gd name="connsiteY0" fmla="*/ 0 h 1085316"/>
                <a:gd name="connsiteX1" fmla="*/ 19439 w 1140056"/>
                <a:gd name="connsiteY1" fmla="*/ 69587 h 1085316"/>
                <a:gd name="connsiteX2" fmla="*/ 50981 w 1140056"/>
                <a:gd name="connsiteY2" fmla="*/ 224353 h 1085316"/>
                <a:gd name="connsiteX3" fmla="*/ 845226 w 1140056"/>
                <a:gd name="connsiteY3" fmla="*/ 132460 h 1085316"/>
                <a:gd name="connsiteX4" fmla="*/ 1075963 w 1140056"/>
                <a:gd name="connsiteY4" fmla="*/ 1085316 h 1085316"/>
                <a:gd name="connsiteX5" fmla="*/ 1140056 w 1140056"/>
                <a:gd name="connsiteY5" fmla="*/ 645208 h 1085316"/>
                <a:gd name="connsiteX6" fmla="*/ 1058871 w 1140056"/>
                <a:gd name="connsiteY6" fmla="*/ 329013 h 1085316"/>
                <a:gd name="connsiteX7" fmla="*/ 994778 w 1140056"/>
                <a:gd name="connsiteY7" fmla="*/ 72639 h 1085316"/>
                <a:gd name="connsiteX8" fmla="*/ 956322 w 1140056"/>
                <a:gd name="connsiteY8" fmla="*/ 0 h 1085316"/>
                <a:gd name="connsiteX0" fmla="*/ 956322 w 1140056"/>
                <a:gd name="connsiteY0" fmla="*/ 103158 h 1188474"/>
                <a:gd name="connsiteX1" fmla="*/ 889181 w 1140056"/>
                <a:gd name="connsiteY1" fmla="*/ 939 h 1188474"/>
                <a:gd name="connsiteX2" fmla="*/ 19439 w 1140056"/>
                <a:gd name="connsiteY2" fmla="*/ 172745 h 1188474"/>
                <a:gd name="connsiteX3" fmla="*/ 50981 w 1140056"/>
                <a:gd name="connsiteY3" fmla="*/ 327511 h 1188474"/>
                <a:gd name="connsiteX4" fmla="*/ 845226 w 1140056"/>
                <a:gd name="connsiteY4" fmla="*/ 235618 h 1188474"/>
                <a:gd name="connsiteX5" fmla="*/ 1075963 w 1140056"/>
                <a:gd name="connsiteY5" fmla="*/ 1188474 h 1188474"/>
                <a:gd name="connsiteX6" fmla="*/ 1140056 w 1140056"/>
                <a:gd name="connsiteY6" fmla="*/ 748366 h 1188474"/>
                <a:gd name="connsiteX7" fmla="*/ 1058871 w 1140056"/>
                <a:gd name="connsiteY7" fmla="*/ 432171 h 1188474"/>
                <a:gd name="connsiteX8" fmla="*/ 994778 w 1140056"/>
                <a:gd name="connsiteY8" fmla="*/ 175797 h 1188474"/>
                <a:gd name="connsiteX9" fmla="*/ 956322 w 1140056"/>
                <a:gd name="connsiteY9" fmla="*/ 103158 h 1188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40056" h="1188474">
                  <a:moveTo>
                    <a:pt x="956322" y="103158"/>
                  </a:moveTo>
                  <a:cubicBezTo>
                    <a:pt x="810570" y="116257"/>
                    <a:pt x="1034933" y="-12160"/>
                    <a:pt x="889181" y="939"/>
                  </a:cubicBezTo>
                  <a:lnTo>
                    <a:pt x="19439" y="172745"/>
                  </a:lnTo>
                  <a:cubicBezTo>
                    <a:pt x="182353" y="184419"/>
                    <a:pt x="-111933" y="315837"/>
                    <a:pt x="50981" y="327511"/>
                  </a:cubicBezTo>
                  <a:lnTo>
                    <a:pt x="845226" y="235618"/>
                  </a:lnTo>
                  <a:lnTo>
                    <a:pt x="1075963" y="1188474"/>
                  </a:lnTo>
                  <a:lnTo>
                    <a:pt x="1140056" y="748366"/>
                  </a:lnTo>
                  <a:lnTo>
                    <a:pt x="1058871" y="432171"/>
                  </a:lnTo>
                  <a:lnTo>
                    <a:pt x="994778" y="175797"/>
                  </a:lnTo>
                  <a:lnTo>
                    <a:pt x="956322" y="103158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99" name="Forme libre : forme 27">
              <a:extLst>
                <a:ext uri="{FF2B5EF4-FFF2-40B4-BE49-F238E27FC236}">
                  <a16:creationId xmlns:a16="http://schemas.microsoft.com/office/drawing/2014/main" id="{5D934659-83CD-4F55-ADD0-0ED25FD81D47}"/>
                </a:ext>
              </a:extLst>
            </p:cNvPr>
            <p:cNvSpPr/>
            <p:nvPr/>
          </p:nvSpPr>
          <p:spPr>
            <a:xfrm>
              <a:off x="5926508" y="2644923"/>
              <a:ext cx="1264778" cy="303376"/>
            </a:xfrm>
            <a:custGeom>
              <a:avLst/>
              <a:gdLst>
                <a:gd name="connsiteX0" fmla="*/ 1264778 w 1264778"/>
                <a:gd name="connsiteY0" fmla="*/ 29911 h 303376"/>
                <a:gd name="connsiteX1" fmla="*/ 1110954 w 1264778"/>
                <a:gd name="connsiteY1" fmla="*/ 0 h 303376"/>
                <a:gd name="connsiteX2" fmla="*/ 585387 w 1264778"/>
                <a:gd name="connsiteY2" fmla="*/ 94004 h 303376"/>
                <a:gd name="connsiteX3" fmla="*/ 0 w 1264778"/>
                <a:gd name="connsiteY3" fmla="*/ 256374 h 303376"/>
                <a:gd name="connsiteX4" fmla="*/ 59821 w 1264778"/>
                <a:gd name="connsiteY4" fmla="*/ 294830 h 303376"/>
                <a:gd name="connsiteX5" fmla="*/ 128187 w 1264778"/>
                <a:gd name="connsiteY5" fmla="*/ 303376 h 303376"/>
                <a:gd name="connsiteX6" fmla="*/ 188008 w 1264778"/>
                <a:gd name="connsiteY6" fmla="*/ 303376 h 303376"/>
                <a:gd name="connsiteX7" fmla="*/ 354651 w 1264778"/>
                <a:gd name="connsiteY7" fmla="*/ 230737 h 303376"/>
                <a:gd name="connsiteX8" fmla="*/ 564023 w 1264778"/>
                <a:gd name="connsiteY8" fmla="*/ 153825 h 303376"/>
                <a:gd name="connsiteX9" fmla="*/ 717847 w 1264778"/>
                <a:gd name="connsiteY9" fmla="*/ 115369 h 303376"/>
                <a:gd name="connsiteX10" fmla="*/ 863126 w 1264778"/>
                <a:gd name="connsiteY10" fmla="*/ 89731 h 303376"/>
                <a:gd name="connsiteX11" fmla="*/ 1072498 w 1264778"/>
                <a:gd name="connsiteY11" fmla="*/ 64094 h 303376"/>
                <a:gd name="connsiteX12" fmla="*/ 1192139 w 1264778"/>
                <a:gd name="connsiteY12" fmla="*/ 64094 h 303376"/>
                <a:gd name="connsiteX13" fmla="*/ 1264778 w 1264778"/>
                <a:gd name="connsiteY13" fmla="*/ 29911 h 3033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264778" h="303376">
                  <a:moveTo>
                    <a:pt x="1264778" y="29911"/>
                  </a:moveTo>
                  <a:lnTo>
                    <a:pt x="1110954" y="0"/>
                  </a:lnTo>
                  <a:lnTo>
                    <a:pt x="585387" y="94004"/>
                  </a:lnTo>
                  <a:lnTo>
                    <a:pt x="0" y="256374"/>
                  </a:lnTo>
                  <a:lnTo>
                    <a:pt x="59821" y="294830"/>
                  </a:lnTo>
                  <a:lnTo>
                    <a:pt x="128187" y="303376"/>
                  </a:lnTo>
                  <a:lnTo>
                    <a:pt x="188008" y="303376"/>
                  </a:lnTo>
                  <a:lnTo>
                    <a:pt x="354651" y="230737"/>
                  </a:lnTo>
                  <a:lnTo>
                    <a:pt x="564023" y="153825"/>
                  </a:lnTo>
                  <a:lnTo>
                    <a:pt x="717847" y="115369"/>
                  </a:lnTo>
                  <a:lnTo>
                    <a:pt x="863126" y="89731"/>
                  </a:lnTo>
                  <a:lnTo>
                    <a:pt x="1072498" y="64094"/>
                  </a:lnTo>
                  <a:lnTo>
                    <a:pt x="1192139" y="64094"/>
                  </a:lnTo>
                  <a:lnTo>
                    <a:pt x="1264778" y="29911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2" name="Forme libre : forme 30">
              <a:extLst>
                <a:ext uri="{FF2B5EF4-FFF2-40B4-BE49-F238E27FC236}">
                  <a16:creationId xmlns:a16="http://schemas.microsoft.com/office/drawing/2014/main" id="{1FCD94A1-8A68-4620-B430-F7788F0C6060}"/>
                </a:ext>
              </a:extLst>
            </p:cNvPr>
            <p:cNvSpPr/>
            <p:nvPr/>
          </p:nvSpPr>
          <p:spPr>
            <a:xfrm>
              <a:off x="6964822" y="875944"/>
              <a:ext cx="756303" cy="658026"/>
            </a:xfrm>
            <a:custGeom>
              <a:avLst/>
              <a:gdLst>
                <a:gd name="connsiteX0" fmla="*/ 756303 w 756303"/>
                <a:gd name="connsiteY0" fmla="*/ 17092 h 658026"/>
                <a:gd name="connsiteX1" fmla="*/ 722120 w 756303"/>
                <a:gd name="connsiteY1" fmla="*/ 111095 h 658026"/>
                <a:gd name="connsiteX2" fmla="*/ 585387 w 756303"/>
                <a:gd name="connsiteY2" fmla="*/ 123914 h 658026"/>
                <a:gd name="connsiteX3" fmla="*/ 499929 w 756303"/>
                <a:gd name="connsiteY3" fmla="*/ 162370 h 658026"/>
                <a:gd name="connsiteX4" fmla="*/ 452928 w 756303"/>
                <a:gd name="connsiteY4" fmla="*/ 205099 h 658026"/>
                <a:gd name="connsiteX5" fmla="*/ 410199 w 756303"/>
                <a:gd name="connsiteY5" fmla="*/ 294830 h 658026"/>
                <a:gd name="connsiteX6" fmla="*/ 388834 w 756303"/>
                <a:gd name="connsiteY6" fmla="*/ 367469 h 658026"/>
                <a:gd name="connsiteX7" fmla="*/ 410199 w 756303"/>
                <a:gd name="connsiteY7" fmla="*/ 423017 h 658026"/>
                <a:gd name="connsiteX8" fmla="*/ 461473 w 756303"/>
                <a:gd name="connsiteY8" fmla="*/ 452927 h 658026"/>
                <a:gd name="connsiteX9" fmla="*/ 529840 w 756303"/>
                <a:gd name="connsiteY9" fmla="*/ 482837 h 658026"/>
                <a:gd name="connsiteX10" fmla="*/ 589660 w 756303"/>
                <a:gd name="connsiteY10" fmla="*/ 482837 h 658026"/>
                <a:gd name="connsiteX11" fmla="*/ 632389 w 756303"/>
                <a:gd name="connsiteY11" fmla="*/ 418744 h 658026"/>
                <a:gd name="connsiteX12" fmla="*/ 692210 w 756303"/>
                <a:gd name="connsiteY12" fmla="*/ 405925 h 658026"/>
                <a:gd name="connsiteX13" fmla="*/ 692210 w 756303"/>
                <a:gd name="connsiteY13" fmla="*/ 405925 h 658026"/>
                <a:gd name="connsiteX14" fmla="*/ 726393 w 756303"/>
                <a:gd name="connsiteY14" fmla="*/ 440108 h 658026"/>
                <a:gd name="connsiteX15" fmla="*/ 730666 w 756303"/>
                <a:gd name="connsiteY15" fmla="*/ 478564 h 658026"/>
                <a:gd name="connsiteX16" fmla="*/ 636662 w 756303"/>
                <a:gd name="connsiteY16" fmla="*/ 495656 h 658026"/>
                <a:gd name="connsiteX17" fmla="*/ 598206 w 756303"/>
                <a:gd name="connsiteY17" fmla="*/ 525566 h 658026"/>
                <a:gd name="connsiteX18" fmla="*/ 568296 w 756303"/>
                <a:gd name="connsiteY18" fmla="*/ 555477 h 658026"/>
                <a:gd name="connsiteX19" fmla="*/ 542658 w 756303"/>
                <a:gd name="connsiteY19" fmla="*/ 602478 h 658026"/>
                <a:gd name="connsiteX20" fmla="*/ 521294 w 756303"/>
                <a:gd name="connsiteY20" fmla="*/ 632389 h 658026"/>
                <a:gd name="connsiteX21" fmla="*/ 521294 w 756303"/>
                <a:gd name="connsiteY21" fmla="*/ 653753 h 658026"/>
                <a:gd name="connsiteX22" fmla="*/ 517021 w 756303"/>
                <a:gd name="connsiteY22" fmla="*/ 658026 h 658026"/>
                <a:gd name="connsiteX23" fmla="*/ 440109 w 756303"/>
                <a:gd name="connsiteY23" fmla="*/ 606751 h 658026"/>
                <a:gd name="connsiteX24" fmla="*/ 21365 w 756303"/>
                <a:gd name="connsiteY24" fmla="*/ 76912 h 658026"/>
                <a:gd name="connsiteX25" fmla="*/ 0 w 756303"/>
                <a:gd name="connsiteY25" fmla="*/ 25637 h 658026"/>
                <a:gd name="connsiteX26" fmla="*/ 294830 w 756303"/>
                <a:gd name="connsiteY26" fmla="*/ 0 h 658026"/>
                <a:gd name="connsiteX27" fmla="*/ 696483 w 756303"/>
                <a:gd name="connsiteY27" fmla="*/ 4273 h 658026"/>
                <a:gd name="connsiteX28" fmla="*/ 756303 w 756303"/>
                <a:gd name="connsiteY28" fmla="*/ 17092 h 658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756303" h="658026">
                  <a:moveTo>
                    <a:pt x="756303" y="17092"/>
                  </a:moveTo>
                  <a:lnTo>
                    <a:pt x="722120" y="111095"/>
                  </a:lnTo>
                  <a:lnTo>
                    <a:pt x="585387" y="123914"/>
                  </a:lnTo>
                  <a:lnTo>
                    <a:pt x="499929" y="162370"/>
                  </a:lnTo>
                  <a:lnTo>
                    <a:pt x="452928" y="205099"/>
                  </a:lnTo>
                  <a:lnTo>
                    <a:pt x="410199" y="294830"/>
                  </a:lnTo>
                  <a:lnTo>
                    <a:pt x="388834" y="367469"/>
                  </a:lnTo>
                  <a:lnTo>
                    <a:pt x="410199" y="423017"/>
                  </a:lnTo>
                  <a:lnTo>
                    <a:pt x="461473" y="452927"/>
                  </a:lnTo>
                  <a:lnTo>
                    <a:pt x="529840" y="482837"/>
                  </a:lnTo>
                  <a:lnTo>
                    <a:pt x="589660" y="482837"/>
                  </a:lnTo>
                  <a:lnTo>
                    <a:pt x="632389" y="418744"/>
                  </a:lnTo>
                  <a:lnTo>
                    <a:pt x="692210" y="405925"/>
                  </a:lnTo>
                  <a:lnTo>
                    <a:pt x="692210" y="405925"/>
                  </a:lnTo>
                  <a:lnTo>
                    <a:pt x="726393" y="440108"/>
                  </a:lnTo>
                  <a:lnTo>
                    <a:pt x="730666" y="478564"/>
                  </a:lnTo>
                  <a:lnTo>
                    <a:pt x="636662" y="495656"/>
                  </a:lnTo>
                  <a:lnTo>
                    <a:pt x="598206" y="525566"/>
                  </a:lnTo>
                  <a:lnTo>
                    <a:pt x="568296" y="555477"/>
                  </a:lnTo>
                  <a:lnTo>
                    <a:pt x="542658" y="602478"/>
                  </a:lnTo>
                  <a:lnTo>
                    <a:pt x="521294" y="632389"/>
                  </a:lnTo>
                  <a:lnTo>
                    <a:pt x="521294" y="653753"/>
                  </a:lnTo>
                  <a:lnTo>
                    <a:pt x="517021" y="658026"/>
                  </a:lnTo>
                  <a:lnTo>
                    <a:pt x="440109" y="606751"/>
                  </a:lnTo>
                  <a:lnTo>
                    <a:pt x="21365" y="76912"/>
                  </a:lnTo>
                  <a:lnTo>
                    <a:pt x="0" y="25637"/>
                  </a:lnTo>
                  <a:lnTo>
                    <a:pt x="294830" y="0"/>
                  </a:lnTo>
                  <a:lnTo>
                    <a:pt x="696483" y="4273"/>
                  </a:lnTo>
                  <a:lnTo>
                    <a:pt x="756303" y="17092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3" name="Ellipse 502">
              <a:extLst>
                <a:ext uri="{FF2B5EF4-FFF2-40B4-BE49-F238E27FC236}">
                  <a16:creationId xmlns:a16="http://schemas.microsoft.com/office/drawing/2014/main" id="{880ECBB2-2115-4838-86CC-D03665D40828}"/>
                </a:ext>
              </a:extLst>
            </p:cNvPr>
            <p:cNvSpPr/>
            <p:nvPr/>
          </p:nvSpPr>
          <p:spPr>
            <a:xfrm>
              <a:off x="6808862" y="940657"/>
              <a:ext cx="83321" cy="47002"/>
            </a:xfrm>
            <a:prstGeom prst="ellipse">
              <a:avLst/>
            </a:pr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4" name="Ellipse 503">
              <a:extLst>
                <a:ext uri="{FF2B5EF4-FFF2-40B4-BE49-F238E27FC236}">
                  <a16:creationId xmlns:a16="http://schemas.microsoft.com/office/drawing/2014/main" id="{BAD1DDA0-3BB8-44A9-8DE1-DA04D026B921}"/>
                </a:ext>
              </a:extLst>
            </p:cNvPr>
            <p:cNvSpPr/>
            <p:nvPr/>
          </p:nvSpPr>
          <p:spPr>
            <a:xfrm>
              <a:off x="6899660" y="912882"/>
              <a:ext cx="83321" cy="47002"/>
            </a:xfrm>
            <a:prstGeom prst="ellipse">
              <a:avLst/>
            </a:pr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5" name="Forme libre : forme 33">
              <a:extLst>
                <a:ext uri="{FF2B5EF4-FFF2-40B4-BE49-F238E27FC236}">
                  <a16:creationId xmlns:a16="http://schemas.microsoft.com/office/drawing/2014/main" id="{E7459AA6-2D28-464E-8FE2-15EFFDA95253}"/>
                </a:ext>
              </a:extLst>
            </p:cNvPr>
            <p:cNvSpPr/>
            <p:nvPr/>
          </p:nvSpPr>
          <p:spPr>
            <a:xfrm>
              <a:off x="7605757" y="1508333"/>
              <a:ext cx="239282" cy="371742"/>
            </a:xfrm>
            <a:custGeom>
              <a:avLst/>
              <a:gdLst>
                <a:gd name="connsiteX0" fmla="*/ 12819 w 239282"/>
                <a:gd name="connsiteY0" fmla="*/ 341831 h 371742"/>
                <a:gd name="connsiteX1" fmla="*/ 51275 w 239282"/>
                <a:gd name="connsiteY1" fmla="*/ 273465 h 371742"/>
                <a:gd name="connsiteX2" fmla="*/ 0 w 239282"/>
                <a:gd name="connsiteY2" fmla="*/ 115368 h 371742"/>
                <a:gd name="connsiteX3" fmla="*/ 8546 w 239282"/>
                <a:gd name="connsiteY3" fmla="*/ 47002 h 371742"/>
                <a:gd name="connsiteX4" fmla="*/ 68366 w 239282"/>
                <a:gd name="connsiteY4" fmla="*/ 4273 h 371742"/>
                <a:gd name="connsiteX5" fmla="*/ 111095 w 239282"/>
                <a:gd name="connsiteY5" fmla="*/ 0 h 371742"/>
                <a:gd name="connsiteX6" fmla="*/ 175189 w 239282"/>
                <a:gd name="connsiteY6" fmla="*/ 0 h 371742"/>
                <a:gd name="connsiteX7" fmla="*/ 200826 w 239282"/>
                <a:gd name="connsiteY7" fmla="*/ 21364 h 371742"/>
                <a:gd name="connsiteX8" fmla="*/ 230736 w 239282"/>
                <a:gd name="connsiteY8" fmla="*/ 76912 h 371742"/>
                <a:gd name="connsiteX9" fmla="*/ 239282 w 239282"/>
                <a:gd name="connsiteY9" fmla="*/ 136732 h 371742"/>
                <a:gd name="connsiteX10" fmla="*/ 209372 w 239282"/>
                <a:gd name="connsiteY10" fmla="*/ 196553 h 371742"/>
                <a:gd name="connsiteX11" fmla="*/ 158097 w 239282"/>
                <a:gd name="connsiteY11" fmla="*/ 252101 h 371742"/>
                <a:gd name="connsiteX12" fmla="*/ 153824 w 239282"/>
                <a:gd name="connsiteY12" fmla="*/ 303375 h 371742"/>
                <a:gd name="connsiteX13" fmla="*/ 170916 w 239282"/>
                <a:gd name="connsiteY13" fmla="*/ 341831 h 371742"/>
                <a:gd name="connsiteX14" fmla="*/ 188007 w 239282"/>
                <a:gd name="connsiteY14" fmla="*/ 363196 h 371742"/>
                <a:gd name="connsiteX15" fmla="*/ 170916 w 239282"/>
                <a:gd name="connsiteY15" fmla="*/ 371742 h 371742"/>
                <a:gd name="connsiteX16" fmla="*/ 81185 w 239282"/>
                <a:gd name="connsiteY16" fmla="*/ 371742 h 371742"/>
                <a:gd name="connsiteX17" fmla="*/ 12819 w 239282"/>
                <a:gd name="connsiteY17" fmla="*/ 341831 h 371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239282" h="371742">
                  <a:moveTo>
                    <a:pt x="12819" y="341831"/>
                  </a:moveTo>
                  <a:lnTo>
                    <a:pt x="51275" y="273465"/>
                  </a:lnTo>
                  <a:lnTo>
                    <a:pt x="0" y="115368"/>
                  </a:lnTo>
                  <a:lnTo>
                    <a:pt x="8546" y="47002"/>
                  </a:lnTo>
                  <a:lnTo>
                    <a:pt x="68366" y="4273"/>
                  </a:lnTo>
                  <a:lnTo>
                    <a:pt x="111095" y="0"/>
                  </a:lnTo>
                  <a:lnTo>
                    <a:pt x="175189" y="0"/>
                  </a:lnTo>
                  <a:lnTo>
                    <a:pt x="200826" y="21364"/>
                  </a:lnTo>
                  <a:lnTo>
                    <a:pt x="230736" y="76912"/>
                  </a:lnTo>
                  <a:lnTo>
                    <a:pt x="239282" y="136732"/>
                  </a:lnTo>
                  <a:lnTo>
                    <a:pt x="209372" y="196553"/>
                  </a:lnTo>
                  <a:lnTo>
                    <a:pt x="158097" y="252101"/>
                  </a:lnTo>
                  <a:lnTo>
                    <a:pt x="153824" y="303375"/>
                  </a:lnTo>
                  <a:lnTo>
                    <a:pt x="170916" y="341831"/>
                  </a:lnTo>
                  <a:lnTo>
                    <a:pt x="188007" y="363196"/>
                  </a:lnTo>
                  <a:lnTo>
                    <a:pt x="170916" y="371742"/>
                  </a:lnTo>
                  <a:lnTo>
                    <a:pt x="81185" y="371742"/>
                  </a:lnTo>
                  <a:lnTo>
                    <a:pt x="12819" y="34183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6" name="Ellipse 505">
              <a:extLst>
                <a:ext uri="{FF2B5EF4-FFF2-40B4-BE49-F238E27FC236}">
                  <a16:creationId xmlns:a16="http://schemas.microsoft.com/office/drawing/2014/main" id="{FF3225D4-62D9-48AE-BC18-479BA4341851}"/>
                </a:ext>
              </a:extLst>
            </p:cNvPr>
            <p:cNvSpPr/>
            <p:nvPr/>
          </p:nvSpPr>
          <p:spPr>
            <a:xfrm>
              <a:off x="7580120" y="1924459"/>
              <a:ext cx="85458" cy="9400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7" name="Ellipse 506">
              <a:extLst>
                <a:ext uri="{FF2B5EF4-FFF2-40B4-BE49-F238E27FC236}">
                  <a16:creationId xmlns:a16="http://schemas.microsoft.com/office/drawing/2014/main" id="{254FFC79-8528-4D14-B8AB-74BCEF23CB16}"/>
                </a:ext>
              </a:extLst>
            </p:cNvPr>
            <p:cNvSpPr/>
            <p:nvPr/>
          </p:nvSpPr>
          <p:spPr>
            <a:xfrm>
              <a:off x="7721125" y="1933005"/>
              <a:ext cx="76913" cy="94003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8" name="Forme libre : forme 36">
              <a:extLst>
                <a:ext uri="{FF2B5EF4-FFF2-40B4-BE49-F238E27FC236}">
                  <a16:creationId xmlns:a16="http://schemas.microsoft.com/office/drawing/2014/main" id="{3B049182-C1F1-4F76-A8B7-0C82E6398C6F}"/>
                </a:ext>
              </a:extLst>
            </p:cNvPr>
            <p:cNvSpPr/>
            <p:nvPr/>
          </p:nvSpPr>
          <p:spPr>
            <a:xfrm>
              <a:off x="7712579" y="893036"/>
              <a:ext cx="1302166" cy="1200684"/>
            </a:xfrm>
            <a:custGeom>
              <a:avLst/>
              <a:gdLst>
                <a:gd name="connsiteX0" fmla="*/ 25638 w 1209230"/>
                <a:gd name="connsiteY0" fmla="*/ 0 h 1200684"/>
                <a:gd name="connsiteX1" fmla="*/ 0 w 1209230"/>
                <a:gd name="connsiteY1" fmla="*/ 94003 h 1200684"/>
                <a:gd name="connsiteX2" fmla="*/ 42729 w 1209230"/>
                <a:gd name="connsiteY2" fmla="*/ 145278 h 1200684"/>
                <a:gd name="connsiteX3" fmla="*/ 55548 w 1209230"/>
                <a:gd name="connsiteY3" fmla="*/ 183734 h 1200684"/>
                <a:gd name="connsiteX4" fmla="*/ 55548 w 1209230"/>
                <a:gd name="connsiteY4" fmla="*/ 247828 h 1200684"/>
                <a:gd name="connsiteX5" fmla="*/ 51275 w 1209230"/>
                <a:gd name="connsiteY5" fmla="*/ 324740 h 1200684"/>
                <a:gd name="connsiteX6" fmla="*/ 38457 w 1209230"/>
                <a:gd name="connsiteY6" fmla="*/ 367469 h 1200684"/>
                <a:gd name="connsiteX7" fmla="*/ 106823 w 1209230"/>
                <a:gd name="connsiteY7" fmla="*/ 376014 h 1200684"/>
                <a:gd name="connsiteX8" fmla="*/ 179462 w 1209230"/>
                <a:gd name="connsiteY8" fmla="*/ 401652 h 1200684"/>
                <a:gd name="connsiteX9" fmla="*/ 256374 w 1209230"/>
                <a:gd name="connsiteY9" fmla="*/ 435835 h 1200684"/>
                <a:gd name="connsiteX10" fmla="*/ 303376 w 1209230"/>
                <a:gd name="connsiteY10" fmla="*/ 499928 h 1200684"/>
                <a:gd name="connsiteX11" fmla="*/ 333286 w 1209230"/>
                <a:gd name="connsiteY11" fmla="*/ 581114 h 1200684"/>
                <a:gd name="connsiteX12" fmla="*/ 354651 w 1209230"/>
                <a:gd name="connsiteY12" fmla="*/ 670844 h 1200684"/>
                <a:gd name="connsiteX13" fmla="*/ 367470 w 1209230"/>
                <a:gd name="connsiteY13" fmla="*/ 717846 h 1200684"/>
                <a:gd name="connsiteX14" fmla="*/ 427290 w 1209230"/>
                <a:gd name="connsiteY14" fmla="*/ 739211 h 1200684"/>
                <a:gd name="connsiteX15" fmla="*/ 444382 w 1209230"/>
                <a:gd name="connsiteY15" fmla="*/ 696482 h 1200684"/>
                <a:gd name="connsiteX16" fmla="*/ 517021 w 1209230"/>
                <a:gd name="connsiteY16" fmla="*/ 683663 h 1200684"/>
                <a:gd name="connsiteX17" fmla="*/ 636662 w 1209230"/>
                <a:gd name="connsiteY17" fmla="*/ 739211 h 1200684"/>
                <a:gd name="connsiteX18" fmla="*/ 726393 w 1209230"/>
                <a:gd name="connsiteY18" fmla="*/ 816123 h 1200684"/>
                <a:gd name="connsiteX19" fmla="*/ 824670 w 1209230"/>
                <a:gd name="connsiteY19" fmla="*/ 940037 h 1200684"/>
                <a:gd name="connsiteX20" fmla="*/ 969948 w 1209230"/>
                <a:gd name="connsiteY20" fmla="*/ 1170773 h 1200684"/>
                <a:gd name="connsiteX21" fmla="*/ 1034042 w 1209230"/>
                <a:gd name="connsiteY21" fmla="*/ 1200684 h 1200684"/>
                <a:gd name="connsiteX22" fmla="*/ 1187866 w 1209230"/>
                <a:gd name="connsiteY22" fmla="*/ 734938 h 1200684"/>
                <a:gd name="connsiteX23" fmla="*/ 1209230 w 1209230"/>
                <a:gd name="connsiteY23" fmla="*/ 589659 h 1200684"/>
                <a:gd name="connsiteX24" fmla="*/ 1157956 w 1209230"/>
                <a:gd name="connsiteY24" fmla="*/ 495656 h 1200684"/>
                <a:gd name="connsiteX25" fmla="*/ 1008404 w 1209230"/>
                <a:gd name="connsiteY25" fmla="*/ 376014 h 1200684"/>
                <a:gd name="connsiteX26" fmla="*/ 752030 w 1209230"/>
                <a:gd name="connsiteY26" fmla="*/ 226463 h 1200684"/>
                <a:gd name="connsiteX27" fmla="*/ 512748 w 1209230"/>
                <a:gd name="connsiteY27" fmla="*/ 136732 h 1200684"/>
                <a:gd name="connsiteX28" fmla="*/ 196554 w 1209230"/>
                <a:gd name="connsiteY28" fmla="*/ 51274 h 1200684"/>
                <a:gd name="connsiteX29" fmla="*/ 25638 w 1209230"/>
                <a:gd name="connsiteY29" fmla="*/ 0 h 1200684"/>
                <a:gd name="connsiteX0" fmla="*/ 25638 w 1209230"/>
                <a:gd name="connsiteY0" fmla="*/ 0 h 1200684"/>
                <a:gd name="connsiteX1" fmla="*/ 0 w 1209230"/>
                <a:gd name="connsiteY1" fmla="*/ 94003 h 1200684"/>
                <a:gd name="connsiteX2" fmla="*/ 42729 w 1209230"/>
                <a:gd name="connsiteY2" fmla="*/ 145278 h 1200684"/>
                <a:gd name="connsiteX3" fmla="*/ 55548 w 1209230"/>
                <a:gd name="connsiteY3" fmla="*/ 183734 h 1200684"/>
                <a:gd name="connsiteX4" fmla="*/ 55548 w 1209230"/>
                <a:gd name="connsiteY4" fmla="*/ 247828 h 1200684"/>
                <a:gd name="connsiteX5" fmla="*/ 51275 w 1209230"/>
                <a:gd name="connsiteY5" fmla="*/ 324740 h 1200684"/>
                <a:gd name="connsiteX6" fmla="*/ 38457 w 1209230"/>
                <a:gd name="connsiteY6" fmla="*/ 367469 h 1200684"/>
                <a:gd name="connsiteX7" fmla="*/ 72640 w 1209230"/>
                <a:gd name="connsiteY7" fmla="*/ 474291 h 1200684"/>
                <a:gd name="connsiteX8" fmla="*/ 179462 w 1209230"/>
                <a:gd name="connsiteY8" fmla="*/ 401652 h 1200684"/>
                <a:gd name="connsiteX9" fmla="*/ 256374 w 1209230"/>
                <a:gd name="connsiteY9" fmla="*/ 435835 h 1200684"/>
                <a:gd name="connsiteX10" fmla="*/ 303376 w 1209230"/>
                <a:gd name="connsiteY10" fmla="*/ 499928 h 1200684"/>
                <a:gd name="connsiteX11" fmla="*/ 333286 w 1209230"/>
                <a:gd name="connsiteY11" fmla="*/ 581114 h 1200684"/>
                <a:gd name="connsiteX12" fmla="*/ 354651 w 1209230"/>
                <a:gd name="connsiteY12" fmla="*/ 670844 h 1200684"/>
                <a:gd name="connsiteX13" fmla="*/ 367470 w 1209230"/>
                <a:gd name="connsiteY13" fmla="*/ 717846 h 1200684"/>
                <a:gd name="connsiteX14" fmla="*/ 427290 w 1209230"/>
                <a:gd name="connsiteY14" fmla="*/ 739211 h 1200684"/>
                <a:gd name="connsiteX15" fmla="*/ 444382 w 1209230"/>
                <a:gd name="connsiteY15" fmla="*/ 696482 h 1200684"/>
                <a:gd name="connsiteX16" fmla="*/ 517021 w 1209230"/>
                <a:gd name="connsiteY16" fmla="*/ 683663 h 1200684"/>
                <a:gd name="connsiteX17" fmla="*/ 636662 w 1209230"/>
                <a:gd name="connsiteY17" fmla="*/ 739211 h 1200684"/>
                <a:gd name="connsiteX18" fmla="*/ 726393 w 1209230"/>
                <a:gd name="connsiteY18" fmla="*/ 816123 h 1200684"/>
                <a:gd name="connsiteX19" fmla="*/ 824670 w 1209230"/>
                <a:gd name="connsiteY19" fmla="*/ 940037 h 1200684"/>
                <a:gd name="connsiteX20" fmla="*/ 969948 w 1209230"/>
                <a:gd name="connsiteY20" fmla="*/ 1170773 h 1200684"/>
                <a:gd name="connsiteX21" fmla="*/ 1034042 w 1209230"/>
                <a:gd name="connsiteY21" fmla="*/ 1200684 h 1200684"/>
                <a:gd name="connsiteX22" fmla="*/ 1187866 w 1209230"/>
                <a:gd name="connsiteY22" fmla="*/ 734938 h 1200684"/>
                <a:gd name="connsiteX23" fmla="*/ 1209230 w 1209230"/>
                <a:gd name="connsiteY23" fmla="*/ 589659 h 1200684"/>
                <a:gd name="connsiteX24" fmla="*/ 1157956 w 1209230"/>
                <a:gd name="connsiteY24" fmla="*/ 495656 h 1200684"/>
                <a:gd name="connsiteX25" fmla="*/ 1008404 w 1209230"/>
                <a:gd name="connsiteY25" fmla="*/ 376014 h 1200684"/>
                <a:gd name="connsiteX26" fmla="*/ 752030 w 1209230"/>
                <a:gd name="connsiteY26" fmla="*/ 226463 h 1200684"/>
                <a:gd name="connsiteX27" fmla="*/ 512748 w 1209230"/>
                <a:gd name="connsiteY27" fmla="*/ 136732 h 1200684"/>
                <a:gd name="connsiteX28" fmla="*/ 196554 w 1209230"/>
                <a:gd name="connsiteY28" fmla="*/ 51274 h 1200684"/>
                <a:gd name="connsiteX29" fmla="*/ 25638 w 1209230"/>
                <a:gd name="connsiteY29" fmla="*/ 0 h 1200684"/>
                <a:gd name="connsiteX0" fmla="*/ 25638 w 1209230"/>
                <a:gd name="connsiteY0" fmla="*/ 0 h 1200684"/>
                <a:gd name="connsiteX1" fmla="*/ 0 w 1209230"/>
                <a:gd name="connsiteY1" fmla="*/ 94003 h 1200684"/>
                <a:gd name="connsiteX2" fmla="*/ 42729 w 1209230"/>
                <a:gd name="connsiteY2" fmla="*/ 145278 h 1200684"/>
                <a:gd name="connsiteX3" fmla="*/ 55548 w 1209230"/>
                <a:gd name="connsiteY3" fmla="*/ 183734 h 1200684"/>
                <a:gd name="connsiteX4" fmla="*/ 55548 w 1209230"/>
                <a:gd name="connsiteY4" fmla="*/ 247828 h 1200684"/>
                <a:gd name="connsiteX5" fmla="*/ 51275 w 1209230"/>
                <a:gd name="connsiteY5" fmla="*/ 324740 h 1200684"/>
                <a:gd name="connsiteX6" fmla="*/ 38457 w 1209230"/>
                <a:gd name="connsiteY6" fmla="*/ 367469 h 1200684"/>
                <a:gd name="connsiteX7" fmla="*/ 72640 w 1209230"/>
                <a:gd name="connsiteY7" fmla="*/ 474291 h 1200684"/>
                <a:gd name="connsiteX8" fmla="*/ 153825 w 1209230"/>
                <a:gd name="connsiteY8" fmla="*/ 504201 h 1200684"/>
                <a:gd name="connsiteX9" fmla="*/ 256374 w 1209230"/>
                <a:gd name="connsiteY9" fmla="*/ 435835 h 1200684"/>
                <a:gd name="connsiteX10" fmla="*/ 303376 w 1209230"/>
                <a:gd name="connsiteY10" fmla="*/ 499928 h 1200684"/>
                <a:gd name="connsiteX11" fmla="*/ 333286 w 1209230"/>
                <a:gd name="connsiteY11" fmla="*/ 581114 h 1200684"/>
                <a:gd name="connsiteX12" fmla="*/ 354651 w 1209230"/>
                <a:gd name="connsiteY12" fmla="*/ 670844 h 1200684"/>
                <a:gd name="connsiteX13" fmla="*/ 367470 w 1209230"/>
                <a:gd name="connsiteY13" fmla="*/ 717846 h 1200684"/>
                <a:gd name="connsiteX14" fmla="*/ 427290 w 1209230"/>
                <a:gd name="connsiteY14" fmla="*/ 739211 h 1200684"/>
                <a:gd name="connsiteX15" fmla="*/ 444382 w 1209230"/>
                <a:gd name="connsiteY15" fmla="*/ 696482 h 1200684"/>
                <a:gd name="connsiteX16" fmla="*/ 517021 w 1209230"/>
                <a:gd name="connsiteY16" fmla="*/ 683663 h 1200684"/>
                <a:gd name="connsiteX17" fmla="*/ 636662 w 1209230"/>
                <a:gd name="connsiteY17" fmla="*/ 739211 h 1200684"/>
                <a:gd name="connsiteX18" fmla="*/ 726393 w 1209230"/>
                <a:gd name="connsiteY18" fmla="*/ 816123 h 1200684"/>
                <a:gd name="connsiteX19" fmla="*/ 824670 w 1209230"/>
                <a:gd name="connsiteY19" fmla="*/ 940037 h 1200684"/>
                <a:gd name="connsiteX20" fmla="*/ 969948 w 1209230"/>
                <a:gd name="connsiteY20" fmla="*/ 1170773 h 1200684"/>
                <a:gd name="connsiteX21" fmla="*/ 1034042 w 1209230"/>
                <a:gd name="connsiteY21" fmla="*/ 1200684 h 1200684"/>
                <a:gd name="connsiteX22" fmla="*/ 1187866 w 1209230"/>
                <a:gd name="connsiteY22" fmla="*/ 734938 h 1200684"/>
                <a:gd name="connsiteX23" fmla="*/ 1209230 w 1209230"/>
                <a:gd name="connsiteY23" fmla="*/ 589659 h 1200684"/>
                <a:gd name="connsiteX24" fmla="*/ 1157956 w 1209230"/>
                <a:gd name="connsiteY24" fmla="*/ 495656 h 1200684"/>
                <a:gd name="connsiteX25" fmla="*/ 1008404 w 1209230"/>
                <a:gd name="connsiteY25" fmla="*/ 376014 h 1200684"/>
                <a:gd name="connsiteX26" fmla="*/ 752030 w 1209230"/>
                <a:gd name="connsiteY26" fmla="*/ 226463 h 1200684"/>
                <a:gd name="connsiteX27" fmla="*/ 512748 w 1209230"/>
                <a:gd name="connsiteY27" fmla="*/ 136732 h 1200684"/>
                <a:gd name="connsiteX28" fmla="*/ 196554 w 1209230"/>
                <a:gd name="connsiteY28" fmla="*/ 51274 h 1200684"/>
                <a:gd name="connsiteX29" fmla="*/ 25638 w 1209230"/>
                <a:gd name="connsiteY29" fmla="*/ 0 h 1200684"/>
                <a:gd name="connsiteX0" fmla="*/ 25638 w 1209230"/>
                <a:gd name="connsiteY0" fmla="*/ 0 h 1200684"/>
                <a:gd name="connsiteX1" fmla="*/ 0 w 1209230"/>
                <a:gd name="connsiteY1" fmla="*/ 94003 h 1200684"/>
                <a:gd name="connsiteX2" fmla="*/ 42729 w 1209230"/>
                <a:gd name="connsiteY2" fmla="*/ 145278 h 1200684"/>
                <a:gd name="connsiteX3" fmla="*/ 55548 w 1209230"/>
                <a:gd name="connsiteY3" fmla="*/ 183734 h 1200684"/>
                <a:gd name="connsiteX4" fmla="*/ 55548 w 1209230"/>
                <a:gd name="connsiteY4" fmla="*/ 247828 h 1200684"/>
                <a:gd name="connsiteX5" fmla="*/ 51275 w 1209230"/>
                <a:gd name="connsiteY5" fmla="*/ 324740 h 1200684"/>
                <a:gd name="connsiteX6" fmla="*/ 38457 w 1209230"/>
                <a:gd name="connsiteY6" fmla="*/ 367469 h 1200684"/>
                <a:gd name="connsiteX7" fmla="*/ 72640 w 1209230"/>
                <a:gd name="connsiteY7" fmla="*/ 474291 h 1200684"/>
                <a:gd name="connsiteX8" fmla="*/ 153825 w 1209230"/>
                <a:gd name="connsiteY8" fmla="*/ 504201 h 1200684"/>
                <a:gd name="connsiteX9" fmla="*/ 196554 w 1209230"/>
                <a:gd name="connsiteY9" fmla="*/ 555476 h 1200684"/>
                <a:gd name="connsiteX10" fmla="*/ 303376 w 1209230"/>
                <a:gd name="connsiteY10" fmla="*/ 499928 h 1200684"/>
                <a:gd name="connsiteX11" fmla="*/ 333286 w 1209230"/>
                <a:gd name="connsiteY11" fmla="*/ 581114 h 1200684"/>
                <a:gd name="connsiteX12" fmla="*/ 354651 w 1209230"/>
                <a:gd name="connsiteY12" fmla="*/ 670844 h 1200684"/>
                <a:gd name="connsiteX13" fmla="*/ 367470 w 1209230"/>
                <a:gd name="connsiteY13" fmla="*/ 717846 h 1200684"/>
                <a:gd name="connsiteX14" fmla="*/ 427290 w 1209230"/>
                <a:gd name="connsiteY14" fmla="*/ 739211 h 1200684"/>
                <a:gd name="connsiteX15" fmla="*/ 444382 w 1209230"/>
                <a:gd name="connsiteY15" fmla="*/ 696482 h 1200684"/>
                <a:gd name="connsiteX16" fmla="*/ 517021 w 1209230"/>
                <a:gd name="connsiteY16" fmla="*/ 683663 h 1200684"/>
                <a:gd name="connsiteX17" fmla="*/ 636662 w 1209230"/>
                <a:gd name="connsiteY17" fmla="*/ 739211 h 1200684"/>
                <a:gd name="connsiteX18" fmla="*/ 726393 w 1209230"/>
                <a:gd name="connsiteY18" fmla="*/ 816123 h 1200684"/>
                <a:gd name="connsiteX19" fmla="*/ 824670 w 1209230"/>
                <a:gd name="connsiteY19" fmla="*/ 940037 h 1200684"/>
                <a:gd name="connsiteX20" fmla="*/ 969948 w 1209230"/>
                <a:gd name="connsiteY20" fmla="*/ 1170773 h 1200684"/>
                <a:gd name="connsiteX21" fmla="*/ 1034042 w 1209230"/>
                <a:gd name="connsiteY21" fmla="*/ 1200684 h 1200684"/>
                <a:gd name="connsiteX22" fmla="*/ 1187866 w 1209230"/>
                <a:gd name="connsiteY22" fmla="*/ 734938 h 1200684"/>
                <a:gd name="connsiteX23" fmla="*/ 1209230 w 1209230"/>
                <a:gd name="connsiteY23" fmla="*/ 589659 h 1200684"/>
                <a:gd name="connsiteX24" fmla="*/ 1157956 w 1209230"/>
                <a:gd name="connsiteY24" fmla="*/ 495656 h 1200684"/>
                <a:gd name="connsiteX25" fmla="*/ 1008404 w 1209230"/>
                <a:gd name="connsiteY25" fmla="*/ 376014 h 1200684"/>
                <a:gd name="connsiteX26" fmla="*/ 752030 w 1209230"/>
                <a:gd name="connsiteY26" fmla="*/ 226463 h 1200684"/>
                <a:gd name="connsiteX27" fmla="*/ 512748 w 1209230"/>
                <a:gd name="connsiteY27" fmla="*/ 136732 h 1200684"/>
                <a:gd name="connsiteX28" fmla="*/ 196554 w 1209230"/>
                <a:gd name="connsiteY28" fmla="*/ 51274 h 1200684"/>
                <a:gd name="connsiteX29" fmla="*/ 25638 w 1209230"/>
                <a:gd name="connsiteY29" fmla="*/ 0 h 1200684"/>
                <a:gd name="connsiteX0" fmla="*/ 25638 w 1209230"/>
                <a:gd name="connsiteY0" fmla="*/ 0 h 1200684"/>
                <a:gd name="connsiteX1" fmla="*/ 0 w 1209230"/>
                <a:gd name="connsiteY1" fmla="*/ 94003 h 1200684"/>
                <a:gd name="connsiteX2" fmla="*/ 42729 w 1209230"/>
                <a:gd name="connsiteY2" fmla="*/ 145278 h 1200684"/>
                <a:gd name="connsiteX3" fmla="*/ 55548 w 1209230"/>
                <a:gd name="connsiteY3" fmla="*/ 183734 h 1200684"/>
                <a:gd name="connsiteX4" fmla="*/ 55548 w 1209230"/>
                <a:gd name="connsiteY4" fmla="*/ 247828 h 1200684"/>
                <a:gd name="connsiteX5" fmla="*/ 51275 w 1209230"/>
                <a:gd name="connsiteY5" fmla="*/ 324740 h 1200684"/>
                <a:gd name="connsiteX6" fmla="*/ 38457 w 1209230"/>
                <a:gd name="connsiteY6" fmla="*/ 367469 h 1200684"/>
                <a:gd name="connsiteX7" fmla="*/ 72640 w 1209230"/>
                <a:gd name="connsiteY7" fmla="*/ 474291 h 1200684"/>
                <a:gd name="connsiteX8" fmla="*/ 153825 w 1209230"/>
                <a:gd name="connsiteY8" fmla="*/ 504201 h 1200684"/>
                <a:gd name="connsiteX9" fmla="*/ 196554 w 1209230"/>
                <a:gd name="connsiteY9" fmla="*/ 555476 h 1200684"/>
                <a:gd name="connsiteX10" fmla="*/ 239283 w 1209230"/>
                <a:gd name="connsiteY10" fmla="*/ 593931 h 1200684"/>
                <a:gd name="connsiteX11" fmla="*/ 333286 w 1209230"/>
                <a:gd name="connsiteY11" fmla="*/ 581114 h 1200684"/>
                <a:gd name="connsiteX12" fmla="*/ 354651 w 1209230"/>
                <a:gd name="connsiteY12" fmla="*/ 670844 h 1200684"/>
                <a:gd name="connsiteX13" fmla="*/ 367470 w 1209230"/>
                <a:gd name="connsiteY13" fmla="*/ 717846 h 1200684"/>
                <a:gd name="connsiteX14" fmla="*/ 427290 w 1209230"/>
                <a:gd name="connsiteY14" fmla="*/ 739211 h 1200684"/>
                <a:gd name="connsiteX15" fmla="*/ 444382 w 1209230"/>
                <a:gd name="connsiteY15" fmla="*/ 696482 h 1200684"/>
                <a:gd name="connsiteX16" fmla="*/ 517021 w 1209230"/>
                <a:gd name="connsiteY16" fmla="*/ 683663 h 1200684"/>
                <a:gd name="connsiteX17" fmla="*/ 636662 w 1209230"/>
                <a:gd name="connsiteY17" fmla="*/ 739211 h 1200684"/>
                <a:gd name="connsiteX18" fmla="*/ 726393 w 1209230"/>
                <a:gd name="connsiteY18" fmla="*/ 816123 h 1200684"/>
                <a:gd name="connsiteX19" fmla="*/ 824670 w 1209230"/>
                <a:gd name="connsiteY19" fmla="*/ 940037 h 1200684"/>
                <a:gd name="connsiteX20" fmla="*/ 969948 w 1209230"/>
                <a:gd name="connsiteY20" fmla="*/ 1170773 h 1200684"/>
                <a:gd name="connsiteX21" fmla="*/ 1034042 w 1209230"/>
                <a:gd name="connsiteY21" fmla="*/ 1200684 h 1200684"/>
                <a:gd name="connsiteX22" fmla="*/ 1187866 w 1209230"/>
                <a:gd name="connsiteY22" fmla="*/ 734938 h 1200684"/>
                <a:gd name="connsiteX23" fmla="*/ 1209230 w 1209230"/>
                <a:gd name="connsiteY23" fmla="*/ 589659 h 1200684"/>
                <a:gd name="connsiteX24" fmla="*/ 1157956 w 1209230"/>
                <a:gd name="connsiteY24" fmla="*/ 495656 h 1200684"/>
                <a:gd name="connsiteX25" fmla="*/ 1008404 w 1209230"/>
                <a:gd name="connsiteY25" fmla="*/ 376014 h 1200684"/>
                <a:gd name="connsiteX26" fmla="*/ 752030 w 1209230"/>
                <a:gd name="connsiteY26" fmla="*/ 226463 h 1200684"/>
                <a:gd name="connsiteX27" fmla="*/ 512748 w 1209230"/>
                <a:gd name="connsiteY27" fmla="*/ 136732 h 1200684"/>
                <a:gd name="connsiteX28" fmla="*/ 196554 w 1209230"/>
                <a:gd name="connsiteY28" fmla="*/ 51274 h 1200684"/>
                <a:gd name="connsiteX29" fmla="*/ 25638 w 1209230"/>
                <a:gd name="connsiteY29" fmla="*/ 0 h 1200684"/>
                <a:gd name="connsiteX0" fmla="*/ 25638 w 1209230"/>
                <a:gd name="connsiteY0" fmla="*/ 0 h 1200684"/>
                <a:gd name="connsiteX1" fmla="*/ 0 w 1209230"/>
                <a:gd name="connsiteY1" fmla="*/ 94003 h 1200684"/>
                <a:gd name="connsiteX2" fmla="*/ 42729 w 1209230"/>
                <a:gd name="connsiteY2" fmla="*/ 145278 h 1200684"/>
                <a:gd name="connsiteX3" fmla="*/ 55548 w 1209230"/>
                <a:gd name="connsiteY3" fmla="*/ 183734 h 1200684"/>
                <a:gd name="connsiteX4" fmla="*/ 55548 w 1209230"/>
                <a:gd name="connsiteY4" fmla="*/ 247828 h 1200684"/>
                <a:gd name="connsiteX5" fmla="*/ 51275 w 1209230"/>
                <a:gd name="connsiteY5" fmla="*/ 324740 h 1200684"/>
                <a:gd name="connsiteX6" fmla="*/ 38457 w 1209230"/>
                <a:gd name="connsiteY6" fmla="*/ 367469 h 1200684"/>
                <a:gd name="connsiteX7" fmla="*/ 72640 w 1209230"/>
                <a:gd name="connsiteY7" fmla="*/ 474291 h 1200684"/>
                <a:gd name="connsiteX8" fmla="*/ 153825 w 1209230"/>
                <a:gd name="connsiteY8" fmla="*/ 504201 h 1200684"/>
                <a:gd name="connsiteX9" fmla="*/ 196554 w 1209230"/>
                <a:gd name="connsiteY9" fmla="*/ 555476 h 1200684"/>
                <a:gd name="connsiteX10" fmla="*/ 239283 w 1209230"/>
                <a:gd name="connsiteY10" fmla="*/ 593931 h 1200684"/>
                <a:gd name="connsiteX11" fmla="*/ 252101 w 1209230"/>
                <a:gd name="connsiteY11" fmla="*/ 683663 h 1200684"/>
                <a:gd name="connsiteX12" fmla="*/ 354651 w 1209230"/>
                <a:gd name="connsiteY12" fmla="*/ 670844 h 1200684"/>
                <a:gd name="connsiteX13" fmla="*/ 367470 w 1209230"/>
                <a:gd name="connsiteY13" fmla="*/ 717846 h 1200684"/>
                <a:gd name="connsiteX14" fmla="*/ 427290 w 1209230"/>
                <a:gd name="connsiteY14" fmla="*/ 739211 h 1200684"/>
                <a:gd name="connsiteX15" fmla="*/ 444382 w 1209230"/>
                <a:gd name="connsiteY15" fmla="*/ 696482 h 1200684"/>
                <a:gd name="connsiteX16" fmla="*/ 517021 w 1209230"/>
                <a:gd name="connsiteY16" fmla="*/ 683663 h 1200684"/>
                <a:gd name="connsiteX17" fmla="*/ 636662 w 1209230"/>
                <a:gd name="connsiteY17" fmla="*/ 739211 h 1200684"/>
                <a:gd name="connsiteX18" fmla="*/ 726393 w 1209230"/>
                <a:gd name="connsiteY18" fmla="*/ 816123 h 1200684"/>
                <a:gd name="connsiteX19" fmla="*/ 824670 w 1209230"/>
                <a:gd name="connsiteY19" fmla="*/ 940037 h 1200684"/>
                <a:gd name="connsiteX20" fmla="*/ 969948 w 1209230"/>
                <a:gd name="connsiteY20" fmla="*/ 1170773 h 1200684"/>
                <a:gd name="connsiteX21" fmla="*/ 1034042 w 1209230"/>
                <a:gd name="connsiteY21" fmla="*/ 1200684 h 1200684"/>
                <a:gd name="connsiteX22" fmla="*/ 1187866 w 1209230"/>
                <a:gd name="connsiteY22" fmla="*/ 734938 h 1200684"/>
                <a:gd name="connsiteX23" fmla="*/ 1209230 w 1209230"/>
                <a:gd name="connsiteY23" fmla="*/ 589659 h 1200684"/>
                <a:gd name="connsiteX24" fmla="*/ 1157956 w 1209230"/>
                <a:gd name="connsiteY24" fmla="*/ 495656 h 1200684"/>
                <a:gd name="connsiteX25" fmla="*/ 1008404 w 1209230"/>
                <a:gd name="connsiteY25" fmla="*/ 376014 h 1200684"/>
                <a:gd name="connsiteX26" fmla="*/ 752030 w 1209230"/>
                <a:gd name="connsiteY26" fmla="*/ 226463 h 1200684"/>
                <a:gd name="connsiteX27" fmla="*/ 512748 w 1209230"/>
                <a:gd name="connsiteY27" fmla="*/ 136732 h 1200684"/>
                <a:gd name="connsiteX28" fmla="*/ 196554 w 1209230"/>
                <a:gd name="connsiteY28" fmla="*/ 51274 h 1200684"/>
                <a:gd name="connsiteX29" fmla="*/ 25638 w 1209230"/>
                <a:gd name="connsiteY29" fmla="*/ 0 h 1200684"/>
                <a:gd name="connsiteX0" fmla="*/ 25638 w 1209230"/>
                <a:gd name="connsiteY0" fmla="*/ 0 h 1200684"/>
                <a:gd name="connsiteX1" fmla="*/ 0 w 1209230"/>
                <a:gd name="connsiteY1" fmla="*/ 94003 h 1200684"/>
                <a:gd name="connsiteX2" fmla="*/ 42729 w 1209230"/>
                <a:gd name="connsiteY2" fmla="*/ 145278 h 1200684"/>
                <a:gd name="connsiteX3" fmla="*/ 55548 w 1209230"/>
                <a:gd name="connsiteY3" fmla="*/ 183734 h 1200684"/>
                <a:gd name="connsiteX4" fmla="*/ 55548 w 1209230"/>
                <a:gd name="connsiteY4" fmla="*/ 247828 h 1200684"/>
                <a:gd name="connsiteX5" fmla="*/ 51275 w 1209230"/>
                <a:gd name="connsiteY5" fmla="*/ 324740 h 1200684"/>
                <a:gd name="connsiteX6" fmla="*/ 38457 w 1209230"/>
                <a:gd name="connsiteY6" fmla="*/ 367469 h 1200684"/>
                <a:gd name="connsiteX7" fmla="*/ 72640 w 1209230"/>
                <a:gd name="connsiteY7" fmla="*/ 474291 h 1200684"/>
                <a:gd name="connsiteX8" fmla="*/ 153825 w 1209230"/>
                <a:gd name="connsiteY8" fmla="*/ 504201 h 1200684"/>
                <a:gd name="connsiteX9" fmla="*/ 196554 w 1209230"/>
                <a:gd name="connsiteY9" fmla="*/ 555476 h 1200684"/>
                <a:gd name="connsiteX10" fmla="*/ 239283 w 1209230"/>
                <a:gd name="connsiteY10" fmla="*/ 593931 h 1200684"/>
                <a:gd name="connsiteX11" fmla="*/ 252101 w 1209230"/>
                <a:gd name="connsiteY11" fmla="*/ 683663 h 1200684"/>
                <a:gd name="connsiteX12" fmla="*/ 333286 w 1209230"/>
                <a:gd name="connsiteY12" fmla="*/ 692209 h 1200684"/>
                <a:gd name="connsiteX13" fmla="*/ 367470 w 1209230"/>
                <a:gd name="connsiteY13" fmla="*/ 717846 h 1200684"/>
                <a:gd name="connsiteX14" fmla="*/ 427290 w 1209230"/>
                <a:gd name="connsiteY14" fmla="*/ 739211 h 1200684"/>
                <a:gd name="connsiteX15" fmla="*/ 444382 w 1209230"/>
                <a:gd name="connsiteY15" fmla="*/ 696482 h 1200684"/>
                <a:gd name="connsiteX16" fmla="*/ 517021 w 1209230"/>
                <a:gd name="connsiteY16" fmla="*/ 683663 h 1200684"/>
                <a:gd name="connsiteX17" fmla="*/ 636662 w 1209230"/>
                <a:gd name="connsiteY17" fmla="*/ 739211 h 1200684"/>
                <a:gd name="connsiteX18" fmla="*/ 726393 w 1209230"/>
                <a:gd name="connsiteY18" fmla="*/ 816123 h 1200684"/>
                <a:gd name="connsiteX19" fmla="*/ 824670 w 1209230"/>
                <a:gd name="connsiteY19" fmla="*/ 940037 h 1200684"/>
                <a:gd name="connsiteX20" fmla="*/ 969948 w 1209230"/>
                <a:gd name="connsiteY20" fmla="*/ 1170773 h 1200684"/>
                <a:gd name="connsiteX21" fmla="*/ 1034042 w 1209230"/>
                <a:gd name="connsiteY21" fmla="*/ 1200684 h 1200684"/>
                <a:gd name="connsiteX22" fmla="*/ 1187866 w 1209230"/>
                <a:gd name="connsiteY22" fmla="*/ 734938 h 1200684"/>
                <a:gd name="connsiteX23" fmla="*/ 1209230 w 1209230"/>
                <a:gd name="connsiteY23" fmla="*/ 589659 h 1200684"/>
                <a:gd name="connsiteX24" fmla="*/ 1157956 w 1209230"/>
                <a:gd name="connsiteY24" fmla="*/ 495656 h 1200684"/>
                <a:gd name="connsiteX25" fmla="*/ 1008404 w 1209230"/>
                <a:gd name="connsiteY25" fmla="*/ 376014 h 1200684"/>
                <a:gd name="connsiteX26" fmla="*/ 752030 w 1209230"/>
                <a:gd name="connsiteY26" fmla="*/ 226463 h 1200684"/>
                <a:gd name="connsiteX27" fmla="*/ 512748 w 1209230"/>
                <a:gd name="connsiteY27" fmla="*/ 136732 h 1200684"/>
                <a:gd name="connsiteX28" fmla="*/ 196554 w 1209230"/>
                <a:gd name="connsiteY28" fmla="*/ 51274 h 1200684"/>
                <a:gd name="connsiteX29" fmla="*/ 25638 w 1209230"/>
                <a:gd name="connsiteY29" fmla="*/ 0 h 1200684"/>
                <a:gd name="connsiteX0" fmla="*/ 25638 w 1302166"/>
                <a:gd name="connsiteY0" fmla="*/ 0 h 1200684"/>
                <a:gd name="connsiteX1" fmla="*/ 0 w 1302166"/>
                <a:gd name="connsiteY1" fmla="*/ 94003 h 1200684"/>
                <a:gd name="connsiteX2" fmla="*/ 42729 w 1302166"/>
                <a:gd name="connsiteY2" fmla="*/ 145278 h 1200684"/>
                <a:gd name="connsiteX3" fmla="*/ 55548 w 1302166"/>
                <a:gd name="connsiteY3" fmla="*/ 183734 h 1200684"/>
                <a:gd name="connsiteX4" fmla="*/ 55548 w 1302166"/>
                <a:gd name="connsiteY4" fmla="*/ 247828 h 1200684"/>
                <a:gd name="connsiteX5" fmla="*/ 51275 w 1302166"/>
                <a:gd name="connsiteY5" fmla="*/ 324740 h 1200684"/>
                <a:gd name="connsiteX6" fmla="*/ 38457 w 1302166"/>
                <a:gd name="connsiteY6" fmla="*/ 367469 h 1200684"/>
                <a:gd name="connsiteX7" fmla="*/ 72640 w 1302166"/>
                <a:gd name="connsiteY7" fmla="*/ 474291 h 1200684"/>
                <a:gd name="connsiteX8" fmla="*/ 153825 w 1302166"/>
                <a:gd name="connsiteY8" fmla="*/ 504201 h 1200684"/>
                <a:gd name="connsiteX9" fmla="*/ 196554 w 1302166"/>
                <a:gd name="connsiteY9" fmla="*/ 555476 h 1200684"/>
                <a:gd name="connsiteX10" fmla="*/ 239283 w 1302166"/>
                <a:gd name="connsiteY10" fmla="*/ 593931 h 1200684"/>
                <a:gd name="connsiteX11" fmla="*/ 252101 w 1302166"/>
                <a:gd name="connsiteY11" fmla="*/ 683663 h 1200684"/>
                <a:gd name="connsiteX12" fmla="*/ 333286 w 1302166"/>
                <a:gd name="connsiteY12" fmla="*/ 692209 h 1200684"/>
                <a:gd name="connsiteX13" fmla="*/ 367470 w 1302166"/>
                <a:gd name="connsiteY13" fmla="*/ 717846 h 1200684"/>
                <a:gd name="connsiteX14" fmla="*/ 427290 w 1302166"/>
                <a:gd name="connsiteY14" fmla="*/ 739211 h 1200684"/>
                <a:gd name="connsiteX15" fmla="*/ 444382 w 1302166"/>
                <a:gd name="connsiteY15" fmla="*/ 696482 h 1200684"/>
                <a:gd name="connsiteX16" fmla="*/ 517021 w 1302166"/>
                <a:gd name="connsiteY16" fmla="*/ 683663 h 1200684"/>
                <a:gd name="connsiteX17" fmla="*/ 636662 w 1302166"/>
                <a:gd name="connsiteY17" fmla="*/ 739211 h 1200684"/>
                <a:gd name="connsiteX18" fmla="*/ 726393 w 1302166"/>
                <a:gd name="connsiteY18" fmla="*/ 816123 h 1200684"/>
                <a:gd name="connsiteX19" fmla="*/ 824670 w 1302166"/>
                <a:gd name="connsiteY19" fmla="*/ 940037 h 1200684"/>
                <a:gd name="connsiteX20" fmla="*/ 969948 w 1302166"/>
                <a:gd name="connsiteY20" fmla="*/ 1170773 h 1200684"/>
                <a:gd name="connsiteX21" fmla="*/ 1034042 w 1302166"/>
                <a:gd name="connsiteY21" fmla="*/ 1200684 h 1200684"/>
                <a:gd name="connsiteX22" fmla="*/ 1302166 w 1302166"/>
                <a:gd name="connsiteY22" fmla="*/ 697959 h 1200684"/>
                <a:gd name="connsiteX23" fmla="*/ 1209230 w 1302166"/>
                <a:gd name="connsiteY23" fmla="*/ 589659 h 1200684"/>
                <a:gd name="connsiteX24" fmla="*/ 1157956 w 1302166"/>
                <a:gd name="connsiteY24" fmla="*/ 495656 h 1200684"/>
                <a:gd name="connsiteX25" fmla="*/ 1008404 w 1302166"/>
                <a:gd name="connsiteY25" fmla="*/ 376014 h 1200684"/>
                <a:gd name="connsiteX26" fmla="*/ 752030 w 1302166"/>
                <a:gd name="connsiteY26" fmla="*/ 226463 h 1200684"/>
                <a:gd name="connsiteX27" fmla="*/ 512748 w 1302166"/>
                <a:gd name="connsiteY27" fmla="*/ 136732 h 1200684"/>
                <a:gd name="connsiteX28" fmla="*/ 196554 w 1302166"/>
                <a:gd name="connsiteY28" fmla="*/ 51274 h 1200684"/>
                <a:gd name="connsiteX29" fmla="*/ 25638 w 1302166"/>
                <a:gd name="connsiteY29" fmla="*/ 0 h 1200684"/>
                <a:gd name="connsiteX0" fmla="*/ 25638 w 1302166"/>
                <a:gd name="connsiteY0" fmla="*/ 0 h 1200684"/>
                <a:gd name="connsiteX1" fmla="*/ 0 w 1302166"/>
                <a:gd name="connsiteY1" fmla="*/ 94003 h 1200684"/>
                <a:gd name="connsiteX2" fmla="*/ 42729 w 1302166"/>
                <a:gd name="connsiteY2" fmla="*/ 145278 h 1200684"/>
                <a:gd name="connsiteX3" fmla="*/ 55548 w 1302166"/>
                <a:gd name="connsiteY3" fmla="*/ 183734 h 1200684"/>
                <a:gd name="connsiteX4" fmla="*/ 55548 w 1302166"/>
                <a:gd name="connsiteY4" fmla="*/ 247828 h 1200684"/>
                <a:gd name="connsiteX5" fmla="*/ 51275 w 1302166"/>
                <a:gd name="connsiteY5" fmla="*/ 324740 h 1200684"/>
                <a:gd name="connsiteX6" fmla="*/ 38457 w 1302166"/>
                <a:gd name="connsiteY6" fmla="*/ 367469 h 1200684"/>
                <a:gd name="connsiteX7" fmla="*/ 72640 w 1302166"/>
                <a:gd name="connsiteY7" fmla="*/ 474291 h 1200684"/>
                <a:gd name="connsiteX8" fmla="*/ 153825 w 1302166"/>
                <a:gd name="connsiteY8" fmla="*/ 504201 h 1200684"/>
                <a:gd name="connsiteX9" fmla="*/ 196554 w 1302166"/>
                <a:gd name="connsiteY9" fmla="*/ 555476 h 1200684"/>
                <a:gd name="connsiteX10" fmla="*/ 239283 w 1302166"/>
                <a:gd name="connsiteY10" fmla="*/ 593931 h 1200684"/>
                <a:gd name="connsiteX11" fmla="*/ 252101 w 1302166"/>
                <a:gd name="connsiteY11" fmla="*/ 683663 h 1200684"/>
                <a:gd name="connsiteX12" fmla="*/ 333286 w 1302166"/>
                <a:gd name="connsiteY12" fmla="*/ 692209 h 1200684"/>
                <a:gd name="connsiteX13" fmla="*/ 367470 w 1302166"/>
                <a:gd name="connsiteY13" fmla="*/ 717846 h 1200684"/>
                <a:gd name="connsiteX14" fmla="*/ 427290 w 1302166"/>
                <a:gd name="connsiteY14" fmla="*/ 739211 h 1200684"/>
                <a:gd name="connsiteX15" fmla="*/ 444382 w 1302166"/>
                <a:gd name="connsiteY15" fmla="*/ 696482 h 1200684"/>
                <a:gd name="connsiteX16" fmla="*/ 517021 w 1302166"/>
                <a:gd name="connsiteY16" fmla="*/ 683663 h 1200684"/>
                <a:gd name="connsiteX17" fmla="*/ 636662 w 1302166"/>
                <a:gd name="connsiteY17" fmla="*/ 739211 h 1200684"/>
                <a:gd name="connsiteX18" fmla="*/ 726393 w 1302166"/>
                <a:gd name="connsiteY18" fmla="*/ 816123 h 1200684"/>
                <a:gd name="connsiteX19" fmla="*/ 824670 w 1302166"/>
                <a:gd name="connsiteY19" fmla="*/ 940037 h 1200684"/>
                <a:gd name="connsiteX20" fmla="*/ 969948 w 1302166"/>
                <a:gd name="connsiteY20" fmla="*/ 1170773 h 1200684"/>
                <a:gd name="connsiteX21" fmla="*/ 1034042 w 1302166"/>
                <a:gd name="connsiteY21" fmla="*/ 1200684 h 1200684"/>
                <a:gd name="connsiteX22" fmla="*/ 1302166 w 1302166"/>
                <a:gd name="connsiteY22" fmla="*/ 697959 h 1200684"/>
                <a:gd name="connsiteX23" fmla="*/ 1209230 w 1302166"/>
                <a:gd name="connsiteY23" fmla="*/ 589659 h 1200684"/>
                <a:gd name="connsiteX24" fmla="*/ 1157956 w 1302166"/>
                <a:gd name="connsiteY24" fmla="*/ 495656 h 1200684"/>
                <a:gd name="connsiteX25" fmla="*/ 1008404 w 1302166"/>
                <a:gd name="connsiteY25" fmla="*/ 376014 h 1200684"/>
                <a:gd name="connsiteX26" fmla="*/ 752030 w 1302166"/>
                <a:gd name="connsiteY26" fmla="*/ 226463 h 1200684"/>
                <a:gd name="connsiteX27" fmla="*/ 512748 w 1302166"/>
                <a:gd name="connsiteY27" fmla="*/ 136732 h 1200684"/>
                <a:gd name="connsiteX28" fmla="*/ 196554 w 1302166"/>
                <a:gd name="connsiteY28" fmla="*/ 51274 h 1200684"/>
                <a:gd name="connsiteX29" fmla="*/ 25638 w 1302166"/>
                <a:gd name="connsiteY29" fmla="*/ 0 h 1200684"/>
                <a:gd name="connsiteX0" fmla="*/ 25638 w 1302166"/>
                <a:gd name="connsiteY0" fmla="*/ 0 h 1200684"/>
                <a:gd name="connsiteX1" fmla="*/ 0 w 1302166"/>
                <a:gd name="connsiteY1" fmla="*/ 94003 h 1200684"/>
                <a:gd name="connsiteX2" fmla="*/ 42729 w 1302166"/>
                <a:gd name="connsiteY2" fmla="*/ 145278 h 1200684"/>
                <a:gd name="connsiteX3" fmla="*/ 55548 w 1302166"/>
                <a:gd name="connsiteY3" fmla="*/ 183734 h 1200684"/>
                <a:gd name="connsiteX4" fmla="*/ 55548 w 1302166"/>
                <a:gd name="connsiteY4" fmla="*/ 247828 h 1200684"/>
                <a:gd name="connsiteX5" fmla="*/ 51275 w 1302166"/>
                <a:gd name="connsiteY5" fmla="*/ 324740 h 1200684"/>
                <a:gd name="connsiteX6" fmla="*/ 38457 w 1302166"/>
                <a:gd name="connsiteY6" fmla="*/ 367469 h 1200684"/>
                <a:gd name="connsiteX7" fmla="*/ 72640 w 1302166"/>
                <a:gd name="connsiteY7" fmla="*/ 474291 h 1200684"/>
                <a:gd name="connsiteX8" fmla="*/ 153825 w 1302166"/>
                <a:gd name="connsiteY8" fmla="*/ 504201 h 1200684"/>
                <a:gd name="connsiteX9" fmla="*/ 196554 w 1302166"/>
                <a:gd name="connsiteY9" fmla="*/ 555476 h 1200684"/>
                <a:gd name="connsiteX10" fmla="*/ 239283 w 1302166"/>
                <a:gd name="connsiteY10" fmla="*/ 593931 h 1200684"/>
                <a:gd name="connsiteX11" fmla="*/ 252101 w 1302166"/>
                <a:gd name="connsiteY11" fmla="*/ 683663 h 1200684"/>
                <a:gd name="connsiteX12" fmla="*/ 333286 w 1302166"/>
                <a:gd name="connsiteY12" fmla="*/ 692209 h 1200684"/>
                <a:gd name="connsiteX13" fmla="*/ 367470 w 1302166"/>
                <a:gd name="connsiteY13" fmla="*/ 717846 h 1200684"/>
                <a:gd name="connsiteX14" fmla="*/ 427290 w 1302166"/>
                <a:gd name="connsiteY14" fmla="*/ 739211 h 1200684"/>
                <a:gd name="connsiteX15" fmla="*/ 444382 w 1302166"/>
                <a:gd name="connsiteY15" fmla="*/ 696482 h 1200684"/>
                <a:gd name="connsiteX16" fmla="*/ 517021 w 1302166"/>
                <a:gd name="connsiteY16" fmla="*/ 683663 h 1200684"/>
                <a:gd name="connsiteX17" fmla="*/ 636662 w 1302166"/>
                <a:gd name="connsiteY17" fmla="*/ 739211 h 1200684"/>
                <a:gd name="connsiteX18" fmla="*/ 726393 w 1302166"/>
                <a:gd name="connsiteY18" fmla="*/ 816123 h 1200684"/>
                <a:gd name="connsiteX19" fmla="*/ 824670 w 1302166"/>
                <a:gd name="connsiteY19" fmla="*/ 940037 h 1200684"/>
                <a:gd name="connsiteX20" fmla="*/ 969948 w 1302166"/>
                <a:gd name="connsiteY20" fmla="*/ 1170773 h 1200684"/>
                <a:gd name="connsiteX21" fmla="*/ 1034042 w 1302166"/>
                <a:gd name="connsiteY21" fmla="*/ 1200684 h 1200684"/>
                <a:gd name="connsiteX22" fmla="*/ 1302166 w 1302166"/>
                <a:gd name="connsiteY22" fmla="*/ 697959 h 1200684"/>
                <a:gd name="connsiteX23" fmla="*/ 1209230 w 1302166"/>
                <a:gd name="connsiteY23" fmla="*/ 589659 h 1200684"/>
                <a:gd name="connsiteX24" fmla="*/ 1157956 w 1302166"/>
                <a:gd name="connsiteY24" fmla="*/ 495656 h 1200684"/>
                <a:gd name="connsiteX25" fmla="*/ 1008404 w 1302166"/>
                <a:gd name="connsiteY25" fmla="*/ 376014 h 1200684"/>
                <a:gd name="connsiteX26" fmla="*/ 752030 w 1302166"/>
                <a:gd name="connsiteY26" fmla="*/ 226463 h 1200684"/>
                <a:gd name="connsiteX27" fmla="*/ 512748 w 1302166"/>
                <a:gd name="connsiteY27" fmla="*/ 136732 h 1200684"/>
                <a:gd name="connsiteX28" fmla="*/ 196554 w 1302166"/>
                <a:gd name="connsiteY28" fmla="*/ 51274 h 1200684"/>
                <a:gd name="connsiteX29" fmla="*/ 25638 w 1302166"/>
                <a:gd name="connsiteY29" fmla="*/ 0 h 1200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302166" h="1200684">
                  <a:moveTo>
                    <a:pt x="25638" y="0"/>
                  </a:moveTo>
                  <a:lnTo>
                    <a:pt x="0" y="94003"/>
                  </a:lnTo>
                  <a:lnTo>
                    <a:pt x="42729" y="145278"/>
                  </a:lnTo>
                  <a:lnTo>
                    <a:pt x="55548" y="183734"/>
                  </a:lnTo>
                  <a:lnTo>
                    <a:pt x="55548" y="247828"/>
                  </a:lnTo>
                  <a:lnTo>
                    <a:pt x="51275" y="324740"/>
                  </a:lnTo>
                  <a:lnTo>
                    <a:pt x="38457" y="367469"/>
                  </a:lnTo>
                  <a:lnTo>
                    <a:pt x="72640" y="474291"/>
                  </a:lnTo>
                  <a:lnTo>
                    <a:pt x="153825" y="504201"/>
                  </a:lnTo>
                  <a:lnTo>
                    <a:pt x="196554" y="555476"/>
                  </a:lnTo>
                  <a:lnTo>
                    <a:pt x="239283" y="593931"/>
                  </a:lnTo>
                  <a:lnTo>
                    <a:pt x="252101" y="683663"/>
                  </a:lnTo>
                  <a:lnTo>
                    <a:pt x="333286" y="692209"/>
                  </a:lnTo>
                  <a:lnTo>
                    <a:pt x="367470" y="717846"/>
                  </a:lnTo>
                  <a:lnTo>
                    <a:pt x="427290" y="739211"/>
                  </a:lnTo>
                  <a:lnTo>
                    <a:pt x="444382" y="696482"/>
                  </a:lnTo>
                  <a:lnTo>
                    <a:pt x="517021" y="683663"/>
                  </a:lnTo>
                  <a:lnTo>
                    <a:pt x="636662" y="739211"/>
                  </a:lnTo>
                  <a:lnTo>
                    <a:pt x="726393" y="816123"/>
                  </a:lnTo>
                  <a:lnTo>
                    <a:pt x="824670" y="940037"/>
                  </a:lnTo>
                  <a:lnTo>
                    <a:pt x="969948" y="1170773"/>
                  </a:lnTo>
                  <a:lnTo>
                    <a:pt x="1034042" y="1200684"/>
                  </a:lnTo>
                  <a:cubicBezTo>
                    <a:pt x="1123417" y="1033109"/>
                    <a:pt x="1236323" y="1040346"/>
                    <a:pt x="1302166" y="697959"/>
                  </a:cubicBezTo>
                  <a:lnTo>
                    <a:pt x="1209230" y="589659"/>
                  </a:lnTo>
                  <a:lnTo>
                    <a:pt x="1157956" y="495656"/>
                  </a:lnTo>
                  <a:lnTo>
                    <a:pt x="1008404" y="376014"/>
                  </a:lnTo>
                  <a:lnTo>
                    <a:pt x="752030" y="226463"/>
                  </a:lnTo>
                  <a:lnTo>
                    <a:pt x="512748" y="136732"/>
                  </a:lnTo>
                  <a:lnTo>
                    <a:pt x="196554" y="51274"/>
                  </a:lnTo>
                  <a:lnTo>
                    <a:pt x="25638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9" name="Forme libre : forme 38">
              <a:extLst>
                <a:ext uri="{FF2B5EF4-FFF2-40B4-BE49-F238E27FC236}">
                  <a16:creationId xmlns:a16="http://schemas.microsoft.com/office/drawing/2014/main" id="{5E04407A-4052-402B-AE74-EC2291CA6AD7}"/>
                </a:ext>
              </a:extLst>
            </p:cNvPr>
            <p:cNvSpPr/>
            <p:nvPr/>
          </p:nvSpPr>
          <p:spPr>
            <a:xfrm>
              <a:off x="8156961" y="1580972"/>
              <a:ext cx="474291" cy="491383"/>
            </a:xfrm>
            <a:custGeom>
              <a:avLst/>
              <a:gdLst>
                <a:gd name="connsiteX0" fmla="*/ 474291 w 474291"/>
                <a:gd name="connsiteY0" fmla="*/ 491383 h 491383"/>
                <a:gd name="connsiteX1" fmla="*/ 423017 w 474291"/>
                <a:gd name="connsiteY1" fmla="*/ 333286 h 491383"/>
                <a:gd name="connsiteX2" fmla="*/ 311921 w 474291"/>
                <a:gd name="connsiteY2" fmla="*/ 188007 h 491383"/>
                <a:gd name="connsiteX3" fmla="*/ 183734 w 474291"/>
                <a:gd name="connsiteY3" fmla="*/ 47002 h 491383"/>
                <a:gd name="connsiteX4" fmla="*/ 51275 w 474291"/>
                <a:gd name="connsiteY4" fmla="*/ 0 h 491383"/>
                <a:gd name="connsiteX5" fmla="*/ 0 w 474291"/>
                <a:gd name="connsiteY5" fmla="*/ 17092 h 491383"/>
                <a:gd name="connsiteX6" fmla="*/ 0 w 474291"/>
                <a:gd name="connsiteY6" fmla="*/ 89731 h 491383"/>
                <a:gd name="connsiteX7" fmla="*/ 85458 w 474291"/>
                <a:gd name="connsiteY7" fmla="*/ 170916 h 491383"/>
                <a:gd name="connsiteX8" fmla="*/ 188007 w 474291"/>
                <a:gd name="connsiteY8" fmla="*/ 282011 h 491383"/>
                <a:gd name="connsiteX9" fmla="*/ 294830 w 474291"/>
                <a:gd name="connsiteY9" fmla="*/ 397379 h 491383"/>
                <a:gd name="connsiteX10" fmla="*/ 397379 w 474291"/>
                <a:gd name="connsiteY10" fmla="*/ 487110 h 491383"/>
                <a:gd name="connsiteX11" fmla="*/ 474291 w 474291"/>
                <a:gd name="connsiteY11" fmla="*/ 491383 h 491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4291" h="491383">
                  <a:moveTo>
                    <a:pt x="474291" y="491383"/>
                  </a:moveTo>
                  <a:lnTo>
                    <a:pt x="423017" y="333286"/>
                  </a:lnTo>
                  <a:lnTo>
                    <a:pt x="311921" y="188007"/>
                  </a:lnTo>
                  <a:lnTo>
                    <a:pt x="183734" y="47002"/>
                  </a:lnTo>
                  <a:lnTo>
                    <a:pt x="51275" y="0"/>
                  </a:lnTo>
                  <a:lnTo>
                    <a:pt x="0" y="17092"/>
                  </a:lnTo>
                  <a:lnTo>
                    <a:pt x="0" y="89731"/>
                  </a:lnTo>
                  <a:lnTo>
                    <a:pt x="85458" y="170916"/>
                  </a:lnTo>
                  <a:lnTo>
                    <a:pt x="188007" y="282011"/>
                  </a:lnTo>
                  <a:lnTo>
                    <a:pt x="294830" y="397379"/>
                  </a:lnTo>
                  <a:lnTo>
                    <a:pt x="397379" y="487110"/>
                  </a:lnTo>
                  <a:lnTo>
                    <a:pt x="474291" y="491383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0" name="Forme libre : forme 39">
              <a:extLst>
                <a:ext uri="{FF2B5EF4-FFF2-40B4-BE49-F238E27FC236}">
                  <a16:creationId xmlns:a16="http://schemas.microsoft.com/office/drawing/2014/main" id="{7F555A1F-BD91-4180-BEEA-6AEF6E9419F3}"/>
                </a:ext>
              </a:extLst>
            </p:cNvPr>
            <p:cNvSpPr/>
            <p:nvPr/>
          </p:nvSpPr>
          <p:spPr>
            <a:xfrm>
              <a:off x="6845181" y="756301"/>
              <a:ext cx="2179178" cy="739683"/>
            </a:xfrm>
            <a:custGeom>
              <a:avLst/>
              <a:gdLst>
                <a:gd name="connsiteX0" fmla="*/ 0 w 2179178"/>
                <a:gd name="connsiteY0" fmla="*/ 51275 h 1170774"/>
                <a:gd name="connsiteX1" fmla="*/ 12819 w 2179178"/>
                <a:gd name="connsiteY1" fmla="*/ 123914 h 1170774"/>
                <a:gd name="connsiteX2" fmla="*/ 68367 w 2179178"/>
                <a:gd name="connsiteY2" fmla="*/ 119641 h 1170774"/>
                <a:gd name="connsiteX3" fmla="*/ 128187 w 2179178"/>
                <a:gd name="connsiteY3" fmla="*/ 119641 h 1170774"/>
                <a:gd name="connsiteX4" fmla="*/ 162370 w 2179178"/>
                <a:gd name="connsiteY4" fmla="*/ 123914 h 1170774"/>
                <a:gd name="connsiteX5" fmla="*/ 833215 w 2179178"/>
                <a:gd name="connsiteY5" fmla="*/ 111095 h 1170774"/>
                <a:gd name="connsiteX6" fmla="*/ 1055406 w 2179178"/>
                <a:gd name="connsiteY6" fmla="*/ 183734 h 1170774"/>
                <a:gd name="connsiteX7" fmla="*/ 1380146 w 2179178"/>
                <a:gd name="connsiteY7" fmla="*/ 277738 h 1170774"/>
                <a:gd name="connsiteX8" fmla="*/ 1756161 w 2179178"/>
                <a:gd name="connsiteY8" fmla="*/ 414471 h 1170774"/>
                <a:gd name="connsiteX9" fmla="*/ 1986898 w 2179178"/>
                <a:gd name="connsiteY9" fmla="*/ 606751 h 1170774"/>
                <a:gd name="connsiteX10" fmla="*/ 2097993 w 2179178"/>
                <a:gd name="connsiteY10" fmla="*/ 717847 h 1170774"/>
                <a:gd name="connsiteX11" fmla="*/ 2093720 w 2179178"/>
                <a:gd name="connsiteY11" fmla="*/ 837488 h 1170774"/>
                <a:gd name="connsiteX12" fmla="*/ 2033899 w 2179178"/>
                <a:gd name="connsiteY12" fmla="*/ 991312 h 1170774"/>
                <a:gd name="connsiteX13" fmla="*/ 1995443 w 2179178"/>
                <a:gd name="connsiteY13" fmla="*/ 1170774 h 1170774"/>
                <a:gd name="connsiteX14" fmla="*/ 2153540 w 2179178"/>
                <a:gd name="connsiteY14" fmla="*/ 918673 h 1170774"/>
                <a:gd name="connsiteX15" fmla="*/ 2179178 w 2179178"/>
                <a:gd name="connsiteY15" fmla="*/ 696482 h 1170774"/>
                <a:gd name="connsiteX16" fmla="*/ 2016808 w 2179178"/>
                <a:gd name="connsiteY16" fmla="*/ 508475 h 1170774"/>
                <a:gd name="connsiteX17" fmla="*/ 1747615 w 2179178"/>
                <a:gd name="connsiteY17" fmla="*/ 294830 h 1170774"/>
                <a:gd name="connsiteX18" fmla="*/ 1303234 w 2179178"/>
                <a:gd name="connsiteY18" fmla="*/ 115368 h 1170774"/>
                <a:gd name="connsiteX19" fmla="*/ 948583 w 2179178"/>
                <a:gd name="connsiteY19" fmla="*/ 25637 h 1170774"/>
                <a:gd name="connsiteX20" fmla="*/ 658026 w 2179178"/>
                <a:gd name="connsiteY20" fmla="*/ 0 h 1170774"/>
                <a:gd name="connsiteX21" fmla="*/ 0 w 2179178"/>
                <a:gd name="connsiteY21" fmla="*/ 51275 h 1170774"/>
                <a:gd name="connsiteX0" fmla="*/ 0 w 2179178"/>
                <a:gd name="connsiteY0" fmla="*/ 51275 h 1170774"/>
                <a:gd name="connsiteX1" fmla="*/ 12819 w 2179178"/>
                <a:gd name="connsiteY1" fmla="*/ 123914 h 1170774"/>
                <a:gd name="connsiteX2" fmla="*/ 68367 w 2179178"/>
                <a:gd name="connsiteY2" fmla="*/ 119641 h 1170774"/>
                <a:gd name="connsiteX3" fmla="*/ 128187 w 2179178"/>
                <a:gd name="connsiteY3" fmla="*/ 119641 h 1170774"/>
                <a:gd name="connsiteX4" fmla="*/ 162370 w 2179178"/>
                <a:gd name="connsiteY4" fmla="*/ 123914 h 1170774"/>
                <a:gd name="connsiteX5" fmla="*/ 833215 w 2179178"/>
                <a:gd name="connsiteY5" fmla="*/ 111095 h 1170774"/>
                <a:gd name="connsiteX6" fmla="*/ 1055406 w 2179178"/>
                <a:gd name="connsiteY6" fmla="*/ 183734 h 1170774"/>
                <a:gd name="connsiteX7" fmla="*/ 1380146 w 2179178"/>
                <a:gd name="connsiteY7" fmla="*/ 277738 h 1170774"/>
                <a:gd name="connsiteX8" fmla="*/ 1756161 w 2179178"/>
                <a:gd name="connsiteY8" fmla="*/ 414471 h 1170774"/>
                <a:gd name="connsiteX9" fmla="*/ 1986898 w 2179178"/>
                <a:gd name="connsiteY9" fmla="*/ 606751 h 1170774"/>
                <a:gd name="connsiteX10" fmla="*/ 2097993 w 2179178"/>
                <a:gd name="connsiteY10" fmla="*/ 717847 h 1170774"/>
                <a:gd name="connsiteX11" fmla="*/ 2093720 w 2179178"/>
                <a:gd name="connsiteY11" fmla="*/ 837488 h 1170774"/>
                <a:gd name="connsiteX12" fmla="*/ 2126505 w 2179178"/>
                <a:gd name="connsiteY12" fmla="*/ 692618 h 1170774"/>
                <a:gd name="connsiteX13" fmla="*/ 1995443 w 2179178"/>
                <a:gd name="connsiteY13" fmla="*/ 1170774 h 1170774"/>
                <a:gd name="connsiteX14" fmla="*/ 2153540 w 2179178"/>
                <a:gd name="connsiteY14" fmla="*/ 918673 h 1170774"/>
                <a:gd name="connsiteX15" fmla="*/ 2179178 w 2179178"/>
                <a:gd name="connsiteY15" fmla="*/ 696482 h 1170774"/>
                <a:gd name="connsiteX16" fmla="*/ 2016808 w 2179178"/>
                <a:gd name="connsiteY16" fmla="*/ 508475 h 1170774"/>
                <a:gd name="connsiteX17" fmla="*/ 1747615 w 2179178"/>
                <a:gd name="connsiteY17" fmla="*/ 294830 h 1170774"/>
                <a:gd name="connsiteX18" fmla="*/ 1303234 w 2179178"/>
                <a:gd name="connsiteY18" fmla="*/ 115368 h 1170774"/>
                <a:gd name="connsiteX19" fmla="*/ 948583 w 2179178"/>
                <a:gd name="connsiteY19" fmla="*/ 25637 h 1170774"/>
                <a:gd name="connsiteX20" fmla="*/ 658026 w 2179178"/>
                <a:gd name="connsiteY20" fmla="*/ 0 h 1170774"/>
                <a:gd name="connsiteX21" fmla="*/ 0 w 2179178"/>
                <a:gd name="connsiteY21" fmla="*/ 51275 h 1170774"/>
                <a:gd name="connsiteX0" fmla="*/ 0 w 2179178"/>
                <a:gd name="connsiteY0" fmla="*/ 51275 h 918673"/>
                <a:gd name="connsiteX1" fmla="*/ 12819 w 2179178"/>
                <a:gd name="connsiteY1" fmla="*/ 123914 h 918673"/>
                <a:gd name="connsiteX2" fmla="*/ 68367 w 2179178"/>
                <a:gd name="connsiteY2" fmla="*/ 119641 h 918673"/>
                <a:gd name="connsiteX3" fmla="*/ 128187 w 2179178"/>
                <a:gd name="connsiteY3" fmla="*/ 119641 h 918673"/>
                <a:gd name="connsiteX4" fmla="*/ 162370 w 2179178"/>
                <a:gd name="connsiteY4" fmla="*/ 123914 h 918673"/>
                <a:gd name="connsiteX5" fmla="*/ 833215 w 2179178"/>
                <a:gd name="connsiteY5" fmla="*/ 111095 h 918673"/>
                <a:gd name="connsiteX6" fmla="*/ 1055406 w 2179178"/>
                <a:gd name="connsiteY6" fmla="*/ 183734 h 918673"/>
                <a:gd name="connsiteX7" fmla="*/ 1380146 w 2179178"/>
                <a:gd name="connsiteY7" fmla="*/ 277738 h 918673"/>
                <a:gd name="connsiteX8" fmla="*/ 1756161 w 2179178"/>
                <a:gd name="connsiteY8" fmla="*/ 414471 h 918673"/>
                <a:gd name="connsiteX9" fmla="*/ 1986898 w 2179178"/>
                <a:gd name="connsiteY9" fmla="*/ 606751 h 918673"/>
                <a:gd name="connsiteX10" fmla="*/ 2097993 w 2179178"/>
                <a:gd name="connsiteY10" fmla="*/ 717847 h 918673"/>
                <a:gd name="connsiteX11" fmla="*/ 2093720 w 2179178"/>
                <a:gd name="connsiteY11" fmla="*/ 837488 h 918673"/>
                <a:gd name="connsiteX12" fmla="*/ 2126505 w 2179178"/>
                <a:gd name="connsiteY12" fmla="*/ 692618 h 918673"/>
                <a:gd name="connsiteX13" fmla="*/ 2139952 w 2179178"/>
                <a:gd name="connsiteY13" fmla="*/ 706065 h 918673"/>
                <a:gd name="connsiteX14" fmla="*/ 2153540 w 2179178"/>
                <a:gd name="connsiteY14" fmla="*/ 918673 h 918673"/>
                <a:gd name="connsiteX15" fmla="*/ 2179178 w 2179178"/>
                <a:gd name="connsiteY15" fmla="*/ 696482 h 918673"/>
                <a:gd name="connsiteX16" fmla="*/ 2016808 w 2179178"/>
                <a:gd name="connsiteY16" fmla="*/ 508475 h 918673"/>
                <a:gd name="connsiteX17" fmla="*/ 1747615 w 2179178"/>
                <a:gd name="connsiteY17" fmla="*/ 294830 h 918673"/>
                <a:gd name="connsiteX18" fmla="*/ 1303234 w 2179178"/>
                <a:gd name="connsiteY18" fmla="*/ 115368 h 918673"/>
                <a:gd name="connsiteX19" fmla="*/ 948583 w 2179178"/>
                <a:gd name="connsiteY19" fmla="*/ 25637 h 918673"/>
                <a:gd name="connsiteX20" fmla="*/ 658026 w 2179178"/>
                <a:gd name="connsiteY20" fmla="*/ 0 h 918673"/>
                <a:gd name="connsiteX21" fmla="*/ 0 w 2179178"/>
                <a:gd name="connsiteY21" fmla="*/ 51275 h 918673"/>
                <a:gd name="connsiteX0" fmla="*/ 0 w 2179178"/>
                <a:gd name="connsiteY0" fmla="*/ 51275 h 837488"/>
                <a:gd name="connsiteX1" fmla="*/ 12819 w 2179178"/>
                <a:gd name="connsiteY1" fmla="*/ 123914 h 837488"/>
                <a:gd name="connsiteX2" fmla="*/ 68367 w 2179178"/>
                <a:gd name="connsiteY2" fmla="*/ 119641 h 837488"/>
                <a:gd name="connsiteX3" fmla="*/ 128187 w 2179178"/>
                <a:gd name="connsiteY3" fmla="*/ 119641 h 837488"/>
                <a:gd name="connsiteX4" fmla="*/ 162370 w 2179178"/>
                <a:gd name="connsiteY4" fmla="*/ 123914 h 837488"/>
                <a:gd name="connsiteX5" fmla="*/ 833215 w 2179178"/>
                <a:gd name="connsiteY5" fmla="*/ 111095 h 837488"/>
                <a:gd name="connsiteX6" fmla="*/ 1055406 w 2179178"/>
                <a:gd name="connsiteY6" fmla="*/ 183734 h 837488"/>
                <a:gd name="connsiteX7" fmla="*/ 1380146 w 2179178"/>
                <a:gd name="connsiteY7" fmla="*/ 277738 h 837488"/>
                <a:gd name="connsiteX8" fmla="*/ 1756161 w 2179178"/>
                <a:gd name="connsiteY8" fmla="*/ 414471 h 837488"/>
                <a:gd name="connsiteX9" fmla="*/ 1986898 w 2179178"/>
                <a:gd name="connsiteY9" fmla="*/ 606751 h 837488"/>
                <a:gd name="connsiteX10" fmla="*/ 2097993 w 2179178"/>
                <a:gd name="connsiteY10" fmla="*/ 717847 h 837488"/>
                <a:gd name="connsiteX11" fmla="*/ 2093720 w 2179178"/>
                <a:gd name="connsiteY11" fmla="*/ 837488 h 837488"/>
                <a:gd name="connsiteX12" fmla="*/ 2126505 w 2179178"/>
                <a:gd name="connsiteY12" fmla="*/ 692618 h 837488"/>
                <a:gd name="connsiteX13" fmla="*/ 2139952 w 2179178"/>
                <a:gd name="connsiteY13" fmla="*/ 706065 h 837488"/>
                <a:gd name="connsiteX14" fmla="*/ 2160122 w 2179178"/>
                <a:gd name="connsiteY14" fmla="*/ 709427 h 837488"/>
                <a:gd name="connsiteX15" fmla="*/ 2179178 w 2179178"/>
                <a:gd name="connsiteY15" fmla="*/ 696482 h 837488"/>
                <a:gd name="connsiteX16" fmla="*/ 2016808 w 2179178"/>
                <a:gd name="connsiteY16" fmla="*/ 508475 h 837488"/>
                <a:gd name="connsiteX17" fmla="*/ 1747615 w 2179178"/>
                <a:gd name="connsiteY17" fmla="*/ 294830 h 837488"/>
                <a:gd name="connsiteX18" fmla="*/ 1303234 w 2179178"/>
                <a:gd name="connsiteY18" fmla="*/ 115368 h 837488"/>
                <a:gd name="connsiteX19" fmla="*/ 948583 w 2179178"/>
                <a:gd name="connsiteY19" fmla="*/ 25637 h 837488"/>
                <a:gd name="connsiteX20" fmla="*/ 658026 w 2179178"/>
                <a:gd name="connsiteY20" fmla="*/ 0 h 837488"/>
                <a:gd name="connsiteX21" fmla="*/ 0 w 2179178"/>
                <a:gd name="connsiteY21" fmla="*/ 51275 h 837488"/>
                <a:gd name="connsiteX0" fmla="*/ 0 w 2179178"/>
                <a:gd name="connsiteY0" fmla="*/ 51275 h 739683"/>
                <a:gd name="connsiteX1" fmla="*/ 12819 w 2179178"/>
                <a:gd name="connsiteY1" fmla="*/ 123914 h 739683"/>
                <a:gd name="connsiteX2" fmla="*/ 68367 w 2179178"/>
                <a:gd name="connsiteY2" fmla="*/ 119641 h 739683"/>
                <a:gd name="connsiteX3" fmla="*/ 128187 w 2179178"/>
                <a:gd name="connsiteY3" fmla="*/ 119641 h 739683"/>
                <a:gd name="connsiteX4" fmla="*/ 162370 w 2179178"/>
                <a:gd name="connsiteY4" fmla="*/ 123914 h 739683"/>
                <a:gd name="connsiteX5" fmla="*/ 833215 w 2179178"/>
                <a:gd name="connsiteY5" fmla="*/ 111095 h 739683"/>
                <a:gd name="connsiteX6" fmla="*/ 1055406 w 2179178"/>
                <a:gd name="connsiteY6" fmla="*/ 183734 h 739683"/>
                <a:gd name="connsiteX7" fmla="*/ 1380146 w 2179178"/>
                <a:gd name="connsiteY7" fmla="*/ 277738 h 739683"/>
                <a:gd name="connsiteX8" fmla="*/ 1756161 w 2179178"/>
                <a:gd name="connsiteY8" fmla="*/ 414471 h 739683"/>
                <a:gd name="connsiteX9" fmla="*/ 1986898 w 2179178"/>
                <a:gd name="connsiteY9" fmla="*/ 606751 h 739683"/>
                <a:gd name="connsiteX10" fmla="*/ 2097993 w 2179178"/>
                <a:gd name="connsiteY10" fmla="*/ 717847 h 739683"/>
                <a:gd name="connsiteX11" fmla="*/ 2106334 w 2179178"/>
                <a:gd name="connsiteY11" fmla="*/ 739683 h 739683"/>
                <a:gd name="connsiteX12" fmla="*/ 2126505 w 2179178"/>
                <a:gd name="connsiteY12" fmla="*/ 692618 h 739683"/>
                <a:gd name="connsiteX13" fmla="*/ 2139952 w 2179178"/>
                <a:gd name="connsiteY13" fmla="*/ 706065 h 739683"/>
                <a:gd name="connsiteX14" fmla="*/ 2160122 w 2179178"/>
                <a:gd name="connsiteY14" fmla="*/ 709427 h 739683"/>
                <a:gd name="connsiteX15" fmla="*/ 2179178 w 2179178"/>
                <a:gd name="connsiteY15" fmla="*/ 696482 h 739683"/>
                <a:gd name="connsiteX16" fmla="*/ 2016808 w 2179178"/>
                <a:gd name="connsiteY16" fmla="*/ 508475 h 739683"/>
                <a:gd name="connsiteX17" fmla="*/ 1747615 w 2179178"/>
                <a:gd name="connsiteY17" fmla="*/ 294830 h 739683"/>
                <a:gd name="connsiteX18" fmla="*/ 1303234 w 2179178"/>
                <a:gd name="connsiteY18" fmla="*/ 115368 h 739683"/>
                <a:gd name="connsiteX19" fmla="*/ 948583 w 2179178"/>
                <a:gd name="connsiteY19" fmla="*/ 25637 h 739683"/>
                <a:gd name="connsiteX20" fmla="*/ 658026 w 2179178"/>
                <a:gd name="connsiteY20" fmla="*/ 0 h 739683"/>
                <a:gd name="connsiteX21" fmla="*/ 0 w 2179178"/>
                <a:gd name="connsiteY21" fmla="*/ 51275 h 739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79178" h="739683">
                  <a:moveTo>
                    <a:pt x="0" y="51275"/>
                  </a:moveTo>
                  <a:lnTo>
                    <a:pt x="12819" y="123914"/>
                  </a:lnTo>
                  <a:lnTo>
                    <a:pt x="68367" y="119641"/>
                  </a:lnTo>
                  <a:lnTo>
                    <a:pt x="128187" y="119641"/>
                  </a:lnTo>
                  <a:lnTo>
                    <a:pt x="162370" y="123914"/>
                  </a:lnTo>
                  <a:lnTo>
                    <a:pt x="833215" y="111095"/>
                  </a:lnTo>
                  <a:lnTo>
                    <a:pt x="1055406" y="183734"/>
                  </a:lnTo>
                  <a:lnTo>
                    <a:pt x="1380146" y="277738"/>
                  </a:lnTo>
                  <a:lnTo>
                    <a:pt x="1756161" y="414471"/>
                  </a:lnTo>
                  <a:lnTo>
                    <a:pt x="1986898" y="606751"/>
                  </a:lnTo>
                  <a:lnTo>
                    <a:pt x="2097993" y="717847"/>
                  </a:lnTo>
                  <a:lnTo>
                    <a:pt x="2106334" y="739683"/>
                  </a:lnTo>
                  <a:lnTo>
                    <a:pt x="2126505" y="692618"/>
                  </a:lnTo>
                  <a:lnTo>
                    <a:pt x="2139952" y="706065"/>
                  </a:lnTo>
                  <a:lnTo>
                    <a:pt x="2160122" y="709427"/>
                  </a:lnTo>
                  <a:lnTo>
                    <a:pt x="2179178" y="696482"/>
                  </a:lnTo>
                  <a:lnTo>
                    <a:pt x="2016808" y="508475"/>
                  </a:lnTo>
                  <a:lnTo>
                    <a:pt x="1747615" y="294830"/>
                  </a:lnTo>
                  <a:lnTo>
                    <a:pt x="1303234" y="115368"/>
                  </a:lnTo>
                  <a:lnTo>
                    <a:pt x="948583" y="25637"/>
                  </a:lnTo>
                  <a:lnTo>
                    <a:pt x="658026" y="0"/>
                  </a:lnTo>
                  <a:lnTo>
                    <a:pt x="0" y="51275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1" name="Forme libre : forme 40">
              <a:extLst>
                <a:ext uri="{FF2B5EF4-FFF2-40B4-BE49-F238E27FC236}">
                  <a16:creationId xmlns:a16="http://schemas.microsoft.com/office/drawing/2014/main" id="{0E84DDE3-851B-40A8-8EB6-7E8C6CA918A9}"/>
                </a:ext>
              </a:extLst>
            </p:cNvPr>
            <p:cNvSpPr/>
            <p:nvPr/>
          </p:nvSpPr>
          <p:spPr>
            <a:xfrm>
              <a:off x="8353514" y="2127903"/>
              <a:ext cx="333286" cy="418744"/>
            </a:xfrm>
            <a:custGeom>
              <a:avLst/>
              <a:gdLst>
                <a:gd name="connsiteX0" fmla="*/ 333286 w 333286"/>
                <a:gd name="connsiteY0" fmla="*/ 51275 h 418744"/>
                <a:gd name="connsiteX1" fmla="*/ 316194 w 333286"/>
                <a:gd name="connsiteY1" fmla="*/ 0 h 418744"/>
                <a:gd name="connsiteX2" fmla="*/ 0 w 333286"/>
                <a:gd name="connsiteY2" fmla="*/ 371742 h 418744"/>
                <a:gd name="connsiteX3" fmla="*/ 47002 w 333286"/>
                <a:gd name="connsiteY3" fmla="*/ 418744 h 418744"/>
                <a:gd name="connsiteX4" fmla="*/ 153824 w 333286"/>
                <a:gd name="connsiteY4" fmla="*/ 324740 h 418744"/>
                <a:gd name="connsiteX5" fmla="*/ 222191 w 333286"/>
                <a:gd name="connsiteY5" fmla="*/ 320467 h 418744"/>
                <a:gd name="connsiteX6" fmla="*/ 333286 w 333286"/>
                <a:gd name="connsiteY6" fmla="*/ 51275 h 418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33286" h="418744">
                  <a:moveTo>
                    <a:pt x="333286" y="51275"/>
                  </a:moveTo>
                  <a:lnTo>
                    <a:pt x="316194" y="0"/>
                  </a:lnTo>
                  <a:lnTo>
                    <a:pt x="0" y="371742"/>
                  </a:lnTo>
                  <a:lnTo>
                    <a:pt x="47002" y="418744"/>
                  </a:lnTo>
                  <a:lnTo>
                    <a:pt x="153824" y="324740"/>
                  </a:lnTo>
                  <a:lnTo>
                    <a:pt x="222191" y="320467"/>
                  </a:lnTo>
                  <a:lnTo>
                    <a:pt x="333286" y="51275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12" name="Forme libre : forme 41">
              <a:extLst>
                <a:ext uri="{FF2B5EF4-FFF2-40B4-BE49-F238E27FC236}">
                  <a16:creationId xmlns:a16="http://schemas.microsoft.com/office/drawing/2014/main" id="{529BCBD0-3FBA-4689-8DE9-3884EAE6067F}"/>
                </a:ext>
              </a:extLst>
            </p:cNvPr>
            <p:cNvSpPr/>
            <p:nvPr/>
          </p:nvSpPr>
          <p:spPr>
            <a:xfrm>
              <a:off x="8246692" y="1833073"/>
              <a:ext cx="696482" cy="1136591"/>
            </a:xfrm>
            <a:custGeom>
              <a:avLst/>
              <a:gdLst>
                <a:gd name="connsiteX0" fmla="*/ 696482 w 696482"/>
                <a:gd name="connsiteY0" fmla="*/ 0 h 1136591"/>
                <a:gd name="connsiteX1" fmla="*/ 457200 w 696482"/>
                <a:gd name="connsiteY1" fmla="*/ 363196 h 1136591"/>
                <a:gd name="connsiteX2" fmla="*/ 354650 w 696482"/>
                <a:gd name="connsiteY2" fmla="*/ 615297 h 1136591"/>
                <a:gd name="connsiteX3" fmla="*/ 286284 w 696482"/>
                <a:gd name="connsiteY3" fmla="*/ 640934 h 1136591"/>
                <a:gd name="connsiteX4" fmla="*/ 141005 w 696482"/>
                <a:gd name="connsiteY4" fmla="*/ 752030 h 1136591"/>
                <a:gd name="connsiteX5" fmla="*/ 85458 w 696482"/>
                <a:gd name="connsiteY5" fmla="*/ 867398 h 1136591"/>
                <a:gd name="connsiteX6" fmla="*/ 0 w 696482"/>
                <a:gd name="connsiteY6" fmla="*/ 1136591 h 1136591"/>
                <a:gd name="connsiteX7" fmla="*/ 337558 w 696482"/>
                <a:gd name="connsiteY7" fmla="*/ 1110953 h 1136591"/>
                <a:gd name="connsiteX8" fmla="*/ 423016 w 696482"/>
                <a:gd name="connsiteY8" fmla="*/ 1021222 h 1136591"/>
                <a:gd name="connsiteX9" fmla="*/ 487110 w 696482"/>
                <a:gd name="connsiteY9" fmla="*/ 653753 h 1136591"/>
                <a:gd name="connsiteX10" fmla="*/ 504201 w 696482"/>
                <a:gd name="connsiteY10" fmla="*/ 546931 h 1136591"/>
                <a:gd name="connsiteX11" fmla="*/ 581114 w 696482"/>
                <a:gd name="connsiteY11" fmla="*/ 320467 h 1136591"/>
                <a:gd name="connsiteX12" fmla="*/ 675117 w 696482"/>
                <a:gd name="connsiteY12" fmla="*/ 47002 h 1136591"/>
                <a:gd name="connsiteX13" fmla="*/ 696482 w 696482"/>
                <a:gd name="connsiteY13" fmla="*/ 0 h 1136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96482" h="1136591">
                  <a:moveTo>
                    <a:pt x="696482" y="0"/>
                  </a:moveTo>
                  <a:lnTo>
                    <a:pt x="457200" y="363196"/>
                  </a:lnTo>
                  <a:lnTo>
                    <a:pt x="354650" y="615297"/>
                  </a:lnTo>
                  <a:lnTo>
                    <a:pt x="286284" y="640934"/>
                  </a:lnTo>
                  <a:lnTo>
                    <a:pt x="141005" y="752030"/>
                  </a:lnTo>
                  <a:lnTo>
                    <a:pt x="85458" y="867398"/>
                  </a:lnTo>
                  <a:lnTo>
                    <a:pt x="0" y="1136591"/>
                  </a:lnTo>
                  <a:lnTo>
                    <a:pt x="337558" y="1110953"/>
                  </a:lnTo>
                  <a:lnTo>
                    <a:pt x="423016" y="1021222"/>
                  </a:lnTo>
                  <a:lnTo>
                    <a:pt x="487110" y="653753"/>
                  </a:lnTo>
                  <a:lnTo>
                    <a:pt x="504201" y="546931"/>
                  </a:lnTo>
                  <a:lnTo>
                    <a:pt x="581114" y="320467"/>
                  </a:lnTo>
                  <a:lnTo>
                    <a:pt x="675117" y="47002"/>
                  </a:lnTo>
                  <a:lnTo>
                    <a:pt x="696482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4" name="Forme libre : forme 43">
              <a:extLst>
                <a:ext uri="{FF2B5EF4-FFF2-40B4-BE49-F238E27FC236}">
                  <a16:creationId xmlns:a16="http://schemas.microsoft.com/office/drawing/2014/main" id="{1375D992-67FB-4CA4-A0F9-BA78B89B3EC2}"/>
                </a:ext>
              </a:extLst>
            </p:cNvPr>
            <p:cNvSpPr/>
            <p:nvPr/>
          </p:nvSpPr>
          <p:spPr>
            <a:xfrm>
              <a:off x="7375021" y="1025495"/>
              <a:ext cx="200826" cy="320468"/>
            </a:xfrm>
            <a:custGeom>
              <a:avLst/>
              <a:gdLst>
                <a:gd name="connsiteX0" fmla="*/ 196553 w 200826"/>
                <a:gd name="connsiteY0" fmla="*/ 0 h 320468"/>
                <a:gd name="connsiteX1" fmla="*/ 132459 w 200826"/>
                <a:gd name="connsiteY1" fmla="*/ 25638 h 320468"/>
                <a:gd name="connsiteX2" fmla="*/ 123914 w 200826"/>
                <a:gd name="connsiteY2" fmla="*/ 102550 h 320468"/>
                <a:gd name="connsiteX3" fmla="*/ 123914 w 200826"/>
                <a:gd name="connsiteY3" fmla="*/ 170916 h 320468"/>
                <a:gd name="connsiteX4" fmla="*/ 162370 w 200826"/>
                <a:gd name="connsiteY4" fmla="*/ 252101 h 320468"/>
                <a:gd name="connsiteX5" fmla="*/ 200826 w 200826"/>
                <a:gd name="connsiteY5" fmla="*/ 299103 h 320468"/>
                <a:gd name="connsiteX6" fmla="*/ 145278 w 200826"/>
                <a:gd name="connsiteY6" fmla="*/ 320468 h 320468"/>
                <a:gd name="connsiteX7" fmla="*/ 68366 w 200826"/>
                <a:gd name="connsiteY7" fmla="*/ 299103 h 320468"/>
                <a:gd name="connsiteX8" fmla="*/ 8545 w 200826"/>
                <a:gd name="connsiteY8" fmla="*/ 256374 h 320468"/>
                <a:gd name="connsiteX9" fmla="*/ 0 w 200826"/>
                <a:gd name="connsiteY9" fmla="*/ 196554 h 320468"/>
                <a:gd name="connsiteX10" fmla="*/ 34183 w 200826"/>
                <a:gd name="connsiteY10" fmla="*/ 98277 h 320468"/>
                <a:gd name="connsiteX11" fmla="*/ 68366 w 200826"/>
                <a:gd name="connsiteY11" fmla="*/ 47002 h 320468"/>
                <a:gd name="connsiteX12" fmla="*/ 119641 w 200826"/>
                <a:gd name="connsiteY12" fmla="*/ 21365 h 320468"/>
                <a:gd name="connsiteX13" fmla="*/ 196553 w 200826"/>
                <a:gd name="connsiteY13" fmla="*/ 0 h 320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0826" h="320468">
                  <a:moveTo>
                    <a:pt x="196553" y="0"/>
                  </a:moveTo>
                  <a:lnTo>
                    <a:pt x="132459" y="25638"/>
                  </a:lnTo>
                  <a:lnTo>
                    <a:pt x="123914" y="102550"/>
                  </a:lnTo>
                  <a:lnTo>
                    <a:pt x="123914" y="170916"/>
                  </a:lnTo>
                  <a:lnTo>
                    <a:pt x="162370" y="252101"/>
                  </a:lnTo>
                  <a:lnTo>
                    <a:pt x="200826" y="299103"/>
                  </a:lnTo>
                  <a:lnTo>
                    <a:pt x="145278" y="320468"/>
                  </a:lnTo>
                  <a:lnTo>
                    <a:pt x="68366" y="299103"/>
                  </a:lnTo>
                  <a:lnTo>
                    <a:pt x="8545" y="256374"/>
                  </a:lnTo>
                  <a:lnTo>
                    <a:pt x="0" y="196554"/>
                  </a:lnTo>
                  <a:lnTo>
                    <a:pt x="34183" y="98277"/>
                  </a:lnTo>
                  <a:lnTo>
                    <a:pt x="68366" y="47002"/>
                  </a:lnTo>
                  <a:lnTo>
                    <a:pt x="119641" y="21365"/>
                  </a:lnTo>
                  <a:lnTo>
                    <a:pt x="196553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5" name="Forme libre : forme 44">
              <a:extLst>
                <a:ext uri="{FF2B5EF4-FFF2-40B4-BE49-F238E27FC236}">
                  <a16:creationId xmlns:a16="http://schemas.microsoft.com/office/drawing/2014/main" id="{C95C5F08-541C-4D08-9937-C1849543746F}"/>
                </a:ext>
              </a:extLst>
            </p:cNvPr>
            <p:cNvSpPr/>
            <p:nvPr/>
          </p:nvSpPr>
          <p:spPr>
            <a:xfrm>
              <a:off x="8037318" y="1717705"/>
              <a:ext cx="440109" cy="405925"/>
            </a:xfrm>
            <a:custGeom>
              <a:avLst/>
              <a:gdLst>
                <a:gd name="connsiteX0" fmla="*/ 418744 w 418744"/>
                <a:gd name="connsiteY0" fmla="*/ 286284 h 393106"/>
                <a:gd name="connsiteX1" fmla="*/ 337559 w 418744"/>
                <a:gd name="connsiteY1" fmla="*/ 393106 h 393106"/>
                <a:gd name="connsiteX2" fmla="*/ 0 w 418744"/>
                <a:gd name="connsiteY2" fmla="*/ 136732 h 393106"/>
                <a:gd name="connsiteX3" fmla="*/ 72639 w 418744"/>
                <a:gd name="connsiteY3" fmla="*/ 0 h 393106"/>
                <a:gd name="connsiteX4" fmla="*/ 418744 w 418744"/>
                <a:gd name="connsiteY4" fmla="*/ 286284 h 393106"/>
                <a:gd name="connsiteX0" fmla="*/ 440109 w 440109"/>
                <a:gd name="connsiteY0" fmla="*/ 286284 h 393106"/>
                <a:gd name="connsiteX1" fmla="*/ 358924 w 440109"/>
                <a:gd name="connsiteY1" fmla="*/ 393106 h 393106"/>
                <a:gd name="connsiteX2" fmla="*/ 0 w 440109"/>
                <a:gd name="connsiteY2" fmla="*/ 128186 h 393106"/>
                <a:gd name="connsiteX3" fmla="*/ 94004 w 440109"/>
                <a:gd name="connsiteY3" fmla="*/ 0 h 393106"/>
                <a:gd name="connsiteX4" fmla="*/ 440109 w 440109"/>
                <a:gd name="connsiteY4" fmla="*/ 286284 h 393106"/>
                <a:gd name="connsiteX0" fmla="*/ 440109 w 440109"/>
                <a:gd name="connsiteY0" fmla="*/ 286284 h 405925"/>
                <a:gd name="connsiteX1" fmla="*/ 346106 w 440109"/>
                <a:gd name="connsiteY1" fmla="*/ 405925 h 405925"/>
                <a:gd name="connsiteX2" fmla="*/ 0 w 440109"/>
                <a:gd name="connsiteY2" fmla="*/ 128186 h 405925"/>
                <a:gd name="connsiteX3" fmla="*/ 94004 w 440109"/>
                <a:gd name="connsiteY3" fmla="*/ 0 h 405925"/>
                <a:gd name="connsiteX4" fmla="*/ 440109 w 440109"/>
                <a:gd name="connsiteY4" fmla="*/ 286284 h 40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40109" h="405925">
                  <a:moveTo>
                    <a:pt x="440109" y="286284"/>
                  </a:moveTo>
                  <a:lnTo>
                    <a:pt x="346106" y="405925"/>
                  </a:lnTo>
                  <a:lnTo>
                    <a:pt x="0" y="128186"/>
                  </a:lnTo>
                  <a:lnTo>
                    <a:pt x="94004" y="0"/>
                  </a:lnTo>
                  <a:lnTo>
                    <a:pt x="440109" y="286284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6" name="Forme libre : forme 45">
              <a:extLst>
                <a:ext uri="{FF2B5EF4-FFF2-40B4-BE49-F238E27FC236}">
                  <a16:creationId xmlns:a16="http://schemas.microsoft.com/office/drawing/2014/main" id="{D2E16901-6DB3-4CC0-8078-FA167C973CCE}"/>
                </a:ext>
              </a:extLst>
            </p:cNvPr>
            <p:cNvSpPr/>
            <p:nvPr/>
          </p:nvSpPr>
          <p:spPr>
            <a:xfrm>
              <a:off x="7815129" y="1585245"/>
              <a:ext cx="311921" cy="397379"/>
            </a:xfrm>
            <a:custGeom>
              <a:avLst/>
              <a:gdLst>
                <a:gd name="connsiteX0" fmla="*/ 311921 w 311921"/>
                <a:gd name="connsiteY0" fmla="*/ 68366 h 397379"/>
                <a:gd name="connsiteX1" fmla="*/ 170916 w 311921"/>
                <a:gd name="connsiteY1" fmla="*/ 0 h 397379"/>
                <a:gd name="connsiteX2" fmla="*/ 136733 w 311921"/>
                <a:gd name="connsiteY2" fmla="*/ 205099 h 397379"/>
                <a:gd name="connsiteX3" fmla="*/ 94004 w 311921"/>
                <a:gd name="connsiteY3" fmla="*/ 260647 h 397379"/>
                <a:gd name="connsiteX4" fmla="*/ 55548 w 311921"/>
                <a:gd name="connsiteY4" fmla="*/ 294830 h 397379"/>
                <a:gd name="connsiteX5" fmla="*/ 0 w 311921"/>
                <a:gd name="connsiteY5" fmla="*/ 307648 h 397379"/>
                <a:gd name="connsiteX6" fmla="*/ 17092 w 311921"/>
                <a:gd name="connsiteY6" fmla="*/ 367469 h 397379"/>
                <a:gd name="connsiteX7" fmla="*/ 76912 w 311921"/>
                <a:gd name="connsiteY7" fmla="*/ 397379 h 397379"/>
                <a:gd name="connsiteX8" fmla="*/ 153824 w 311921"/>
                <a:gd name="connsiteY8" fmla="*/ 269192 h 397379"/>
                <a:gd name="connsiteX9" fmla="*/ 192280 w 311921"/>
                <a:gd name="connsiteY9" fmla="*/ 299103 h 397379"/>
                <a:gd name="connsiteX10" fmla="*/ 311921 w 311921"/>
                <a:gd name="connsiteY10" fmla="*/ 68366 h 3973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11921" h="397379">
                  <a:moveTo>
                    <a:pt x="311921" y="68366"/>
                  </a:moveTo>
                  <a:lnTo>
                    <a:pt x="170916" y="0"/>
                  </a:lnTo>
                  <a:lnTo>
                    <a:pt x="136733" y="205099"/>
                  </a:lnTo>
                  <a:lnTo>
                    <a:pt x="94004" y="260647"/>
                  </a:lnTo>
                  <a:lnTo>
                    <a:pt x="55548" y="294830"/>
                  </a:lnTo>
                  <a:lnTo>
                    <a:pt x="0" y="307648"/>
                  </a:lnTo>
                  <a:lnTo>
                    <a:pt x="17092" y="367469"/>
                  </a:lnTo>
                  <a:lnTo>
                    <a:pt x="76912" y="397379"/>
                  </a:lnTo>
                  <a:lnTo>
                    <a:pt x="153824" y="269192"/>
                  </a:lnTo>
                  <a:lnTo>
                    <a:pt x="192280" y="299103"/>
                  </a:lnTo>
                  <a:lnTo>
                    <a:pt x="311921" y="68366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7" name="Forme libre : forme 46">
              <a:extLst>
                <a:ext uri="{FF2B5EF4-FFF2-40B4-BE49-F238E27FC236}">
                  <a16:creationId xmlns:a16="http://schemas.microsoft.com/office/drawing/2014/main" id="{D43EBA72-EC89-41D7-9495-F3239129D653}"/>
                </a:ext>
              </a:extLst>
            </p:cNvPr>
            <p:cNvSpPr/>
            <p:nvPr/>
          </p:nvSpPr>
          <p:spPr>
            <a:xfrm>
              <a:off x="7605757" y="2149267"/>
              <a:ext cx="72639" cy="196554"/>
            </a:xfrm>
            <a:custGeom>
              <a:avLst/>
              <a:gdLst>
                <a:gd name="connsiteX0" fmla="*/ 51275 w 72639"/>
                <a:gd name="connsiteY0" fmla="*/ 4273 h 196554"/>
                <a:gd name="connsiteX1" fmla="*/ 0 w 72639"/>
                <a:gd name="connsiteY1" fmla="*/ 0 h 196554"/>
                <a:gd name="connsiteX2" fmla="*/ 29910 w 72639"/>
                <a:gd name="connsiteY2" fmla="*/ 81185 h 196554"/>
                <a:gd name="connsiteX3" fmla="*/ 34183 w 72639"/>
                <a:gd name="connsiteY3" fmla="*/ 128187 h 196554"/>
                <a:gd name="connsiteX4" fmla="*/ 0 w 72639"/>
                <a:gd name="connsiteY4" fmla="*/ 153825 h 196554"/>
                <a:gd name="connsiteX5" fmla="*/ 29910 w 72639"/>
                <a:gd name="connsiteY5" fmla="*/ 196554 h 196554"/>
                <a:gd name="connsiteX6" fmla="*/ 64093 w 72639"/>
                <a:gd name="connsiteY6" fmla="*/ 153825 h 196554"/>
                <a:gd name="connsiteX7" fmla="*/ 72639 w 72639"/>
                <a:gd name="connsiteY7" fmla="*/ 98277 h 196554"/>
                <a:gd name="connsiteX8" fmla="*/ 72639 w 72639"/>
                <a:gd name="connsiteY8" fmla="*/ 64094 h 196554"/>
                <a:gd name="connsiteX9" fmla="*/ 51275 w 72639"/>
                <a:gd name="connsiteY9" fmla="*/ 4273 h 196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2639" h="196554">
                  <a:moveTo>
                    <a:pt x="51275" y="4273"/>
                  </a:moveTo>
                  <a:lnTo>
                    <a:pt x="0" y="0"/>
                  </a:lnTo>
                  <a:lnTo>
                    <a:pt x="29910" y="81185"/>
                  </a:lnTo>
                  <a:lnTo>
                    <a:pt x="34183" y="128187"/>
                  </a:lnTo>
                  <a:lnTo>
                    <a:pt x="0" y="153825"/>
                  </a:lnTo>
                  <a:lnTo>
                    <a:pt x="29910" y="196554"/>
                  </a:lnTo>
                  <a:lnTo>
                    <a:pt x="64093" y="153825"/>
                  </a:lnTo>
                  <a:lnTo>
                    <a:pt x="72639" y="98277"/>
                  </a:lnTo>
                  <a:lnTo>
                    <a:pt x="72639" y="64094"/>
                  </a:lnTo>
                  <a:lnTo>
                    <a:pt x="51275" y="4273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8" name="Forme libre : forme 47">
              <a:extLst>
                <a:ext uri="{FF2B5EF4-FFF2-40B4-BE49-F238E27FC236}">
                  <a16:creationId xmlns:a16="http://schemas.microsoft.com/office/drawing/2014/main" id="{22DFE0F2-B3CE-48EC-9F94-1BC4B1A00CC6}"/>
                </a:ext>
              </a:extLst>
            </p:cNvPr>
            <p:cNvSpPr/>
            <p:nvPr/>
          </p:nvSpPr>
          <p:spPr>
            <a:xfrm>
              <a:off x="7848352" y="2201113"/>
              <a:ext cx="190624" cy="214452"/>
            </a:xfrm>
            <a:custGeom>
              <a:avLst/>
              <a:gdLst>
                <a:gd name="connsiteX0" fmla="*/ 122118 w 190624"/>
                <a:gd name="connsiteY0" fmla="*/ 0 h 214452"/>
                <a:gd name="connsiteX1" fmla="*/ 190624 w 190624"/>
                <a:gd name="connsiteY1" fmla="*/ 62548 h 214452"/>
                <a:gd name="connsiteX2" fmla="*/ 74462 w 190624"/>
                <a:gd name="connsiteY2" fmla="*/ 214452 h 214452"/>
                <a:gd name="connsiteX3" fmla="*/ 0 w 190624"/>
                <a:gd name="connsiteY3" fmla="*/ 154882 h 214452"/>
                <a:gd name="connsiteX4" fmla="*/ 5957 w 190624"/>
                <a:gd name="connsiteY4" fmla="*/ 137011 h 214452"/>
                <a:gd name="connsiteX5" fmla="*/ 41699 w 190624"/>
                <a:gd name="connsiteY5" fmla="*/ 175731 h 214452"/>
                <a:gd name="connsiteX6" fmla="*/ 139989 w 190624"/>
                <a:gd name="connsiteY6" fmla="*/ 59570 h 214452"/>
                <a:gd name="connsiteX7" fmla="*/ 122118 w 190624"/>
                <a:gd name="connsiteY7" fmla="*/ 0 h 214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624" h="214452">
                  <a:moveTo>
                    <a:pt x="122118" y="0"/>
                  </a:moveTo>
                  <a:lnTo>
                    <a:pt x="190624" y="62548"/>
                  </a:lnTo>
                  <a:lnTo>
                    <a:pt x="74462" y="214452"/>
                  </a:lnTo>
                  <a:lnTo>
                    <a:pt x="0" y="154882"/>
                  </a:lnTo>
                  <a:lnTo>
                    <a:pt x="5957" y="137011"/>
                  </a:lnTo>
                  <a:lnTo>
                    <a:pt x="41699" y="175731"/>
                  </a:lnTo>
                  <a:lnTo>
                    <a:pt x="139989" y="59570"/>
                  </a:lnTo>
                  <a:lnTo>
                    <a:pt x="122118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19" name="Forme libre : forme 48">
              <a:extLst>
                <a:ext uri="{FF2B5EF4-FFF2-40B4-BE49-F238E27FC236}">
                  <a16:creationId xmlns:a16="http://schemas.microsoft.com/office/drawing/2014/main" id="{C51681F8-7278-4EA7-85D2-89217BE440D7}"/>
                </a:ext>
              </a:extLst>
            </p:cNvPr>
            <p:cNvSpPr/>
            <p:nvPr/>
          </p:nvSpPr>
          <p:spPr>
            <a:xfrm>
              <a:off x="7955578" y="2412586"/>
              <a:ext cx="217430" cy="166796"/>
            </a:xfrm>
            <a:custGeom>
              <a:avLst/>
              <a:gdLst>
                <a:gd name="connsiteX0" fmla="*/ 217430 w 217430"/>
                <a:gd name="connsiteY0" fmla="*/ 104248 h 166796"/>
                <a:gd name="connsiteX1" fmla="*/ 169774 w 217430"/>
                <a:gd name="connsiteY1" fmla="*/ 131054 h 166796"/>
                <a:gd name="connsiteX2" fmla="*/ 0 w 217430"/>
                <a:gd name="connsiteY2" fmla="*/ 0 h 166796"/>
                <a:gd name="connsiteX3" fmla="*/ 2978 w 217430"/>
                <a:gd name="connsiteY3" fmla="*/ 50635 h 166796"/>
                <a:gd name="connsiteX4" fmla="*/ 172753 w 217430"/>
                <a:gd name="connsiteY4" fmla="*/ 166796 h 166796"/>
                <a:gd name="connsiteX5" fmla="*/ 217430 w 217430"/>
                <a:gd name="connsiteY5" fmla="*/ 104248 h 166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430" h="166796">
                  <a:moveTo>
                    <a:pt x="217430" y="104248"/>
                  </a:moveTo>
                  <a:lnTo>
                    <a:pt x="169774" y="131054"/>
                  </a:lnTo>
                  <a:lnTo>
                    <a:pt x="0" y="0"/>
                  </a:lnTo>
                  <a:lnTo>
                    <a:pt x="2978" y="50635"/>
                  </a:lnTo>
                  <a:lnTo>
                    <a:pt x="172753" y="166796"/>
                  </a:lnTo>
                  <a:lnTo>
                    <a:pt x="217430" y="10424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0" name="Forme libre : forme 49">
              <a:extLst>
                <a:ext uri="{FF2B5EF4-FFF2-40B4-BE49-F238E27FC236}">
                  <a16:creationId xmlns:a16="http://schemas.microsoft.com/office/drawing/2014/main" id="{FD01C8F1-944A-426D-A70D-4279201D92AD}"/>
                </a:ext>
              </a:extLst>
            </p:cNvPr>
            <p:cNvSpPr/>
            <p:nvPr/>
          </p:nvSpPr>
          <p:spPr>
            <a:xfrm>
              <a:off x="7327114" y="2373866"/>
              <a:ext cx="777389" cy="536130"/>
            </a:xfrm>
            <a:custGeom>
              <a:avLst/>
              <a:gdLst>
                <a:gd name="connsiteX0" fmla="*/ 542087 w 777389"/>
                <a:gd name="connsiteY0" fmla="*/ 536130 h 536130"/>
                <a:gd name="connsiteX1" fmla="*/ 777389 w 777389"/>
                <a:gd name="connsiteY1" fmla="*/ 247215 h 536130"/>
                <a:gd name="connsiteX2" fmla="*/ 473582 w 777389"/>
                <a:gd name="connsiteY2" fmla="*/ 5957 h 536130"/>
                <a:gd name="connsiteX3" fmla="*/ 408055 w 777389"/>
                <a:gd name="connsiteY3" fmla="*/ 0 h 536130"/>
                <a:gd name="connsiteX4" fmla="*/ 50635 w 777389"/>
                <a:gd name="connsiteY4" fmla="*/ 89355 h 536130"/>
                <a:gd name="connsiteX5" fmla="*/ 11914 w 777389"/>
                <a:gd name="connsiteY5" fmla="*/ 137011 h 536130"/>
                <a:gd name="connsiteX6" fmla="*/ 0 w 777389"/>
                <a:gd name="connsiteY6" fmla="*/ 223387 h 536130"/>
                <a:gd name="connsiteX7" fmla="*/ 2979 w 777389"/>
                <a:gd name="connsiteY7" fmla="*/ 265086 h 536130"/>
                <a:gd name="connsiteX8" fmla="*/ 32764 w 777389"/>
                <a:gd name="connsiteY8" fmla="*/ 324656 h 536130"/>
                <a:gd name="connsiteX9" fmla="*/ 47656 w 777389"/>
                <a:gd name="connsiteY9" fmla="*/ 342527 h 536130"/>
                <a:gd name="connsiteX10" fmla="*/ 104248 w 777389"/>
                <a:gd name="connsiteY10" fmla="*/ 348484 h 536130"/>
                <a:gd name="connsiteX11" fmla="*/ 145947 w 777389"/>
                <a:gd name="connsiteY11" fmla="*/ 357420 h 536130"/>
                <a:gd name="connsiteX12" fmla="*/ 202538 w 777389"/>
                <a:gd name="connsiteY12" fmla="*/ 369334 h 536130"/>
                <a:gd name="connsiteX13" fmla="*/ 256151 w 777389"/>
                <a:gd name="connsiteY13" fmla="*/ 396141 h 536130"/>
                <a:gd name="connsiteX14" fmla="*/ 330614 w 777389"/>
                <a:gd name="connsiteY14" fmla="*/ 422947 h 536130"/>
                <a:gd name="connsiteX15" fmla="*/ 372313 w 777389"/>
                <a:gd name="connsiteY15" fmla="*/ 440818 h 536130"/>
                <a:gd name="connsiteX16" fmla="*/ 431883 w 777389"/>
                <a:gd name="connsiteY16" fmla="*/ 476560 h 536130"/>
                <a:gd name="connsiteX17" fmla="*/ 542087 w 777389"/>
                <a:gd name="connsiteY17" fmla="*/ 536130 h 536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777389" h="536130">
                  <a:moveTo>
                    <a:pt x="542087" y="536130"/>
                  </a:moveTo>
                  <a:lnTo>
                    <a:pt x="777389" y="247215"/>
                  </a:lnTo>
                  <a:lnTo>
                    <a:pt x="473582" y="5957"/>
                  </a:lnTo>
                  <a:lnTo>
                    <a:pt x="408055" y="0"/>
                  </a:lnTo>
                  <a:lnTo>
                    <a:pt x="50635" y="89355"/>
                  </a:lnTo>
                  <a:lnTo>
                    <a:pt x="11914" y="137011"/>
                  </a:lnTo>
                  <a:lnTo>
                    <a:pt x="0" y="223387"/>
                  </a:lnTo>
                  <a:lnTo>
                    <a:pt x="2979" y="265086"/>
                  </a:lnTo>
                  <a:lnTo>
                    <a:pt x="32764" y="324656"/>
                  </a:lnTo>
                  <a:lnTo>
                    <a:pt x="47656" y="342527"/>
                  </a:lnTo>
                  <a:lnTo>
                    <a:pt x="104248" y="348484"/>
                  </a:lnTo>
                  <a:lnTo>
                    <a:pt x="145947" y="357420"/>
                  </a:lnTo>
                  <a:lnTo>
                    <a:pt x="202538" y="369334"/>
                  </a:lnTo>
                  <a:lnTo>
                    <a:pt x="256151" y="396141"/>
                  </a:lnTo>
                  <a:lnTo>
                    <a:pt x="330614" y="422947"/>
                  </a:lnTo>
                  <a:lnTo>
                    <a:pt x="372313" y="440818"/>
                  </a:lnTo>
                  <a:lnTo>
                    <a:pt x="431883" y="476560"/>
                  </a:lnTo>
                  <a:lnTo>
                    <a:pt x="542087" y="53613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1" name="Forme libre : forme 50">
              <a:extLst>
                <a:ext uri="{FF2B5EF4-FFF2-40B4-BE49-F238E27FC236}">
                  <a16:creationId xmlns:a16="http://schemas.microsoft.com/office/drawing/2014/main" id="{2DD8ECC5-D56F-448F-AE5F-5D405DC1E8EB}"/>
                </a:ext>
              </a:extLst>
            </p:cNvPr>
            <p:cNvSpPr/>
            <p:nvPr/>
          </p:nvSpPr>
          <p:spPr>
            <a:xfrm>
              <a:off x="7890051" y="2632995"/>
              <a:ext cx="271043" cy="336571"/>
            </a:xfrm>
            <a:custGeom>
              <a:avLst/>
              <a:gdLst>
                <a:gd name="connsiteX0" fmla="*/ 0 w 271043"/>
                <a:gd name="connsiteY0" fmla="*/ 285937 h 336571"/>
                <a:gd name="connsiteX1" fmla="*/ 226366 w 271043"/>
                <a:gd name="connsiteY1" fmla="*/ 0 h 336571"/>
                <a:gd name="connsiteX2" fmla="*/ 265086 w 271043"/>
                <a:gd name="connsiteY2" fmla="*/ 26807 h 336571"/>
                <a:gd name="connsiteX3" fmla="*/ 271043 w 271043"/>
                <a:gd name="connsiteY3" fmla="*/ 50635 h 336571"/>
                <a:gd name="connsiteX4" fmla="*/ 268065 w 271043"/>
                <a:gd name="connsiteY4" fmla="*/ 128076 h 336571"/>
                <a:gd name="connsiteX5" fmla="*/ 214452 w 271043"/>
                <a:gd name="connsiteY5" fmla="*/ 211474 h 336571"/>
                <a:gd name="connsiteX6" fmla="*/ 113183 w 271043"/>
                <a:gd name="connsiteY6" fmla="*/ 315722 h 336571"/>
                <a:gd name="connsiteX7" fmla="*/ 86376 w 271043"/>
                <a:gd name="connsiteY7" fmla="*/ 327636 h 336571"/>
                <a:gd name="connsiteX8" fmla="*/ 74462 w 271043"/>
                <a:gd name="connsiteY8" fmla="*/ 336571 h 336571"/>
                <a:gd name="connsiteX9" fmla="*/ 47656 w 271043"/>
                <a:gd name="connsiteY9" fmla="*/ 330614 h 336571"/>
                <a:gd name="connsiteX10" fmla="*/ 0 w 271043"/>
                <a:gd name="connsiteY10" fmla="*/ 285937 h 3365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1043" h="336571">
                  <a:moveTo>
                    <a:pt x="0" y="285937"/>
                  </a:moveTo>
                  <a:lnTo>
                    <a:pt x="226366" y="0"/>
                  </a:lnTo>
                  <a:lnTo>
                    <a:pt x="265086" y="26807"/>
                  </a:lnTo>
                  <a:lnTo>
                    <a:pt x="271043" y="50635"/>
                  </a:lnTo>
                  <a:lnTo>
                    <a:pt x="268065" y="128076"/>
                  </a:lnTo>
                  <a:lnTo>
                    <a:pt x="214452" y="211474"/>
                  </a:lnTo>
                  <a:lnTo>
                    <a:pt x="113183" y="315722"/>
                  </a:lnTo>
                  <a:lnTo>
                    <a:pt x="86376" y="327636"/>
                  </a:lnTo>
                  <a:lnTo>
                    <a:pt x="74462" y="336571"/>
                  </a:lnTo>
                  <a:lnTo>
                    <a:pt x="47656" y="330614"/>
                  </a:lnTo>
                  <a:lnTo>
                    <a:pt x="0" y="285937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2" name="Forme libre : forme 51">
              <a:extLst>
                <a:ext uri="{FF2B5EF4-FFF2-40B4-BE49-F238E27FC236}">
                  <a16:creationId xmlns:a16="http://schemas.microsoft.com/office/drawing/2014/main" id="{2CD6A6DD-4087-4AF4-A421-FC80883F76BE}"/>
                </a:ext>
              </a:extLst>
            </p:cNvPr>
            <p:cNvSpPr/>
            <p:nvPr/>
          </p:nvSpPr>
          <p:spPr>
            <a:xfrm>
              <a:off x="5778293" y="3026158"/>
              <a:ext cx="300829" cy="247215"/>
            </a:xfrm>
            <a:custGeom>
              <a:avLst/>
              <a:gdLst>
                <a:gd name="connsiteX0" fmla="*/ 20850 w 300829"/>
                <a:gd name="connsiteY0" fmla="*/ 160839 h 247215"/>
                <a:gd name="connsiteX1" fmla="*/ 80420 w 300829"/>
                <a:gd name="connsiteY1" fmla="*/ 202538 h 247215"/>
                <a:gd name="connsiteX2" fmla="*/ 116162 w 300829"/>
                <a:gd name="connsiteY2" fmla="*/ 247215 h 247215"/>
                <a:gd name="connsiteX3" fmla="*/ 154882 w 300829"/>
                <a:gd name="connsiteY3" fmla="*/ 235301 h 247215"/>
                <a:gd name="connsiteX4" fmla="*/ 214452 w 300829"/>
                <a:gd name="connsiteY4" fmla="*/ 131054 h 247215"/>
                <a:gd name="connsiteX5" fmla="*/ 294872 w 300829"/>
                <a:gd name="connsiteY5" fmla="*/ 44677 h 247215"/>
                <a:gd name="connsiteX6" fmla="*/ 300829 w 300829"/>
                <a:gd name="connsiteY6" fmla="*/ 14892 h 247215"/>
                <a:gd name="connsiteX7" fmla="*/ 288915 w 300829"/>
                <a:gd name="connsiteY7" fmla="*/ 0 h 247215"/>
                <a:gd name="connsiteX8" fmla="*/ 44678 w 300829"/>
                <a:gd name="connsiteY8" fmla="*/ 101269 h 247215"/>
                <a:gd name="connsiteX9" fmla="*/ 0 w 300829"/>
                <a:gd name="connsiteY9" fmla="*/ 110204 h 247215"/>
                <a:gd name="connsiteX10" fmla="*/ 20850 w 300829"/>
                <a:gd name="connsiteY10" fmla="*/ 160839 h 247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0829" h="247215">
                  <a:moveTo>
                    <a:pt x="20850" y="160839"/>
                  </a:moveTo>
                  <a:lnTo>
                    <a:pt x="80420" y="202538"/>
                  </a:lnTo>
                  <a:lnTo>
                    <a:pt x="116162" y="247215"/>
                  </a:lnTo>
                  <a:lnTo>
                    <a:pt x="154882" y="235301"/>
                  </a:lnTo>
                  <a:lnTo>
                    <a:pt x="214452" y="131054"/>
                  </a:lnTo>
                  <a:lnTo>
                    <a:pt x="294872" y="44677"/>
                  </a:lnTo>
                  <a:lnTo>
                    <a:pt x="300829" y="14892"/>
                  </a:lnTo>
                  <a:lnTo>
                    <a:pt x="288915" y="0"/>
                  </a:lnTo>
                  <a:lnTo>
                    <a:pt x="44678" y="101269"/>
                  </a:lnTo>
                  <a:lnTo>
                    <a:pt x="0" y="110204"/>
                  </a:lnTo>
                  <a:lnTo>
                    <a:pt x="20850" y="160839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3" name="Forme libre : forme 53">
              <a:extLst>
                <a:ext uri="{FF2B5EF4-FFF2-40B4-BE49-F238E27FC236}">
                  <a16:creationId xmlns:a16="http://schemas.microsoft.com/office/drawing/2014/main" id="{4FCE2453-2853-4B48-92C2-B5DB13FDDD88}"/>
                </a:ext>
              </a:extLst>
            </p:cNvPr>
            <p:cNvSpPr/>
            <p:nvPr/>
          </p:nvSpPr>
          <p:spPr>
            <a:xfrm>
              <a:off x="5000462" y="3192562"/>
              <a:ext cx="862148" cy="616567"/>
            </a:xfrm>
            <a:custGeom>
              <a:avLst/>
              <a:gdLst>
                <a:gd name="connsiteX0" fmla="*/ 841248 w 862148"/>
                <a:gd name="connsiteY0" fmla="*/ 135854 h 616567"/>
                <a:gd name="connsiteX1" fmla="*/ 741970 w 862148"/>
                <a:gd name="connsiteY1" fmla="*/ 26126 h 616567"/>
                <a:gd name="connsiteX2" fmla="*/ 663593 w 862148"/>
                <a:gd name="connsiteY2" fmla="*/ 0 h 616567"/>
                <a:gd name="connsiteX3" fmla="*/ 0 w 862148"/>
                <a:gd name="connsiteY3" fmla="*/ 365760 h 616567"/>
                <a:gd name="connsiteX4" fmla="*/ 109728 w 862148"/>
                <a:gd name="connsiteY4" fmla="*/ 522515 h 616567"/>
                <a:gd name="connsiteX5" fmla="*/ 182880 w 862148"/>
                <a:gd name="connsiteY5" fmla="*/ 606117 h 616567"/>
                <a:gd name="connsiteX6" fmla="*/ 308283 w 862148"/>
                <a:gd name="connsiteY6" fmla="*/ 616567 h 616567"/>
                <a:gd name="connsiteX7" fmla="*/ 428461 w 862148"/>
                <a:gd name="connsiteY7" fmla="*/ 574766 h 616567"/>
                <a:gd name="connsiteX8" fmla="*/ 627017 w 862148"/>
                <a:gd name="connsiteY8" fmla="*/ 444137 h 616567"/>
                <a:gd name="connsiteX9" fmla="*/ 804672 w 862148"/>
                <a:gd name="connsiteY9" fmla="*/ 370985 h 616567"/>
                <a:gd name="connsiteX10" fmla="*/ 862148 w 862148"/>
                <a:gd name="connsiteY10" fmla="*/ 292608 h 616567"/>
                <a:gd name="connsiteX11" fmla="*/ 841248 w 862148"/>
                <a:gd name="connsiteY11" fmla="*/ 135854 h 616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62148" h="616567">
                  <a:moveTo>
                    <a:pt x="841248" y="135854"/>
                  </a:moveTo>
                  <a:lnTo>
                    <a:pt x="741970" y="26126"/>
                  </a:lnTo>
                  <a:lnTo>
                    <a:pt x="663593" y="0"/>
                  </a:lnTo>
                  <a:lnTo>
                    <a:pt x="0" y="365760"/>
                  </a:lnTo>
                  <a:lnTo>
                    <a:pt x="109728" y="522515"/>
                  </a:lnTo>
                  <a:lnTo>
                    <a:pt x="182880" y="606117"/>
                  </a:lnTo>
                  <a:lnTo>
                    <a:pt x="308283" y="616567"/>
                  </a:lnTo>
                  <a:lnTo>
                    <a:pt x="428461" y="574766"/>
                  </a:lnTo>
                  <a:lnTo>
                    <a:pt x="627017" y="444137"/>
                  </a:lnTo>
                  <a:lnTo>
                    <a:pt x="804672" y="370985"/>
                  </a:lnTo>
                  <a:lnTo>
                    <a:pt x="862148" y="292608"/>
                  </a:lnTo>
                  <a:lnTo>
                    <a:pt x="841248" y="135854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4" name="Forme libre : forme 54">
              <a:extLst>
                <a:ext uri="{FF2B5EF4-FFF2-40B4-BE49-F238E27FC236}">
                  <a16:creationId xmlns:a16="http://schemas.microsoft.com/office/drawing/2014/main" id="{013CC03A-B2E6-4C22-8CBA-3D4BA39BF3F8}"/>
                </a:ext>
              </a:extLst>
            </p:cNvPr>
            <p:cNvSpPr/>
            <p:nvPr/>
          </p:nvSpPr>
          <p:spPr>
            <a:xfrm>
              <a:off x="4075611" y="3563547"/>
              <a:ext cx="1917628" cy="1426464"/>
            </a:xfrm>
            <a:custGeom>
              <a:avLst/>
              <a:gdLst>
                <a:gd name="connsiteX0" fmla="*/ 1771324 w 1917628"/>
                <a:gd name="connsiteY0" fmla="*/ 0 h 1426464"/>
                <a:gd name="connsiteX1" fmla="*/ 1583219 w 1917628"/>
                <a:gd name="connsiteY1" fmla="*/ 78378 h 1426464"/>
                <a:gd name="connsiteX2" fmla="*/ 1436915 w 1917628"/>
                <a:gd name="connsiteY2" fmla="*/ 151530 h 1426464"/>
                <a:gd name="connsiteX3" fmla="*/ 1389888 w 1917628"/>
                <a:gd name="connsiteY3" fmla="*/ 198556 h 1426464"/>
                <a:gd name="connsiteX4" fmla="*/ 1316736 w 1917628"/>
                <a:gd name="connsiteY4" fmla="*/ 235132 h 1426464"/>
                <a:gd name="connsiteX5" fmla="*/ 1191333 w 1917628"/>
                <a:gd name="connsiteY5" fmla="*/ 256032 h 1426464"/>
                <a:gd name="connsiteX6" fmla="*/ 1086830 w 1917628"/>
                <a:gd name="connsiteY6" fmla="*/ 240357 h 1426464"/>
                <a:gd name="connsiteX7" fmla="*/ 903950 w 1917628"/>
                <a:gd name="connsiteY7" fmla="*/ 10451 h 1426464"/>
                <a:gd name="connsiteX8" fmla="*/ 26126 w 1917628"/>
                <a:gd name="connsiteY8" fmla="*/ 579991 h 1426464"/>
                <a:gd name="connsiteX9" fmla="*/ 15676 w 1917628"/>
                <a:gd name="connsiteY9" fmla="*/ 768096 h 1426464"/>
                <a:gd name="connsiteX10" fmla="*/ 0 w 1917628"/>
                <a:gd name="connsiteY10" fmla="*/ 862149 h 1426464"/>
                <a:gd name="connsiteX11" fmla="*/ 20901 w 1917628"/>
                <a:gd name="connsiteY11" fmla="*/ 961427 h 1426464"/>
                <a:gd name="connsiteX12" fmla="*/ 94053 w 1917628"/>
                <a:gd name="connsiteY12" fmla="*/ 1065930 h 1426464"/>
                <a:gd name="connsiteX13" fmla="*/ 219456 w 1917628"/>
                <a:gd name="connsiteY13" fmla="*/ 1159982 h 1426464"/>
                <a:gd name="connsiteX14" fmla="*/ 485939 w 1917628"/>
                <a:gd name="connsiteY14" fmla="*/ 1379438 h 1426464"/>
                <a:gd name="connsiteX15" fmla="*/ 527740 w 1917628"/>
                <a:gd name="connsiteY15" fmla="*/ 1426464 h 1426464"/>
                <a:gd name="connsiteX16" fmla="*/ 679269 w 1917628"/>
                <a:gd name="connsiteY16" fmla="*/ 1243584 h 1426464"/>
                <a:gd name="connsiteX17" fmla="*/ 1076380 w 1917628"/>
                <a:gd name="connsiteY17" fmla="*/ 956202 h 1426464"/>
                <a:gd name="connsiteX18" fmla="*/ 950976 w 1917628"/>
                <a:gd name="connsiteY18" fmla="*/ 506839 h 1426464"/>
                <a:gd name="connsiteX19" fmla="*/ 1577994 w 1917628"/>
                <a:gd name="connsiteY19" fmla="*/ 219456 h 1426464"/>
                <a:gd name="connsiteX20" fmla="*/ 1619795 w 1917628"/>
                <a:gd name="connsiteY20" fmla="*/ 386661 h 1426464"/>
                <a:gd name="connsiteX21" fmla="*/ 1729523 w 1917628"/>
                <a:gd name="connsiteY21" fmla="*/ 465038 h 1426464"/>
                <a:gd name="connsiteX22" fmla="*/ 1745198 w 1917628"/>
                <a:gd name="connsiteY22" fmla="*/ 616567 h 1426464"/>
                <a:gd name="connsiteX23" fmla="*/ 1917628 w 1917628"/>
                <a:gd name="connsiteY23" fmla="*/ 559091 h 1426464"/>
                <a:gd name="connsiteX24" fmla="*/ 1901952 w 1917628"/>
                <a:gd name="connsiteY24" fmla="*/ 475488 h 1426464"/>
                <a:gd name="connsiteX25" fmla="*/ 1807900 w 1917628"/>
                <a:gd name="connsiteY25" fmla="*/ 303059 h 1426464"/>
                <a:gd name="connsiteX26" fmla="*/ 1776549 w 1917628"/>
                <a:gd name="connsiteY26" fmla="*/ 161980 h 1426464"/>
                <a:gd name="connsiteX27" fmla="*/ 1771324 w 1917628"/>
                <a:gd name="connsiteY27" fmla="*/ 0 h 14264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17628" h="1426464">
                  <a:moveTo>
                    <a:pt x="1771324" y="0"/>
                  </a:moveTo>
                  <a:lnTo>
                    <a:pt x="1583219" y="78378"/>
                  </a:lnTo>
                  <a:lnTo>
                    <a:pt x="1436915" y="151530"/>
                  </a:lnTo>
                  <a:lnTo>
                    <a:pt x="1389888" y="198556"/>
                  </a:lnTo>
                  <a:lnTo>
                    <a:pt x="1316736" y="235132"/>
                  </a:lnTo>
                  <a:lnTo>
                    <a:pt x="1191333" y="256032"/>
                  </a:lnTo>
                  <a:lnTo>
                    <a:pt x="1086830" y="240357"/>
                  </a:lnTo>
                  <a:lnTo>
                    <a:pt x="903950" y="10451"/>
                  </a:lnTo>
                  <a:lnTo>
                    <a:pt x="26126" y="579991"/>
                  </a:lnTo>
                  <a:lnTo>
                    <a:pt x="15676" y="768096"/>
                  </a:lnTo>
                  <a:lnTo>
                    <a:pt x="0" y="862149"/>
                  </a:lnTo>
                  <a:lnTo>
                    <a:pt x="20901" y="961427"/>
                  </a:lnTo>
                  <a:lnTo>
                    <a:pt x="94053" y="1065930"/>
                  </a:lnTo>
                  <a:lnTo>
                    <a:pt x="219456" y="1159982"/>
                  </a:lnTo>
                  <a:lnTo>
                    <a:pt x="485939" y="1379438"/>
                  </a:lnTo>
                  <a:lnTo>
                    <a:pt x="527740" y="1426464"/>
                  </a:lnTo>
                  <a:lnTo>
                    <a:pt x="679269" y="1243584"/>
                  </a:lnTo>
                  <a:lnTo>
                    <a:pt x="1076380" y="956202"/>
                  </a:lnTo>
                  <a:lnTo>
                    <a:pt x="950976" y="506839"/>
                  </a:lnTo>
                  <a:lnTo>
                    <a:pt x="1577994" y="219456"/>
                  </a:lnTo>
                  <a:lnTo>
                    <a:pt x="1619795" y="386661"/>
                  </a:lnTo>
                  <a:lnTo>
                    <a:pt x="1729523" y="465038"/>
                  </a:lnTo>
                  <a:lnTo>
                    <a:pt x="1745198" y="616567"/>
                  </a:lnTo>
                  <a:lnTo>
                    <a:pt x="1917628" y="559091"/>
                  </a:lnTo>
                  <a:lnTo>
                    <a:pt x="1901952" y="475488"/>
                  </a:lnTo>
                  <a:lnTo>
                    <a:pt x="1807900" y="303059"/>
                  </a:lnTo>
                  <a:lnTo>
                    <a:pt x="1776549" y="161980"/>
                  </a:lnTo>
                  <a:lnTo>
                    <a:pt x="1771324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5" name="Forme libre : forme 55">
              <a:extLst>
                <a:ext uri="{FF2B5EF4-FFF2-40B4-BE49-F238E27FC236}">
                  <a16:creationId xmlns:a16="http://schemas.microsoft.com/office/drawing/2014/main" id="{AD785749-6ED3-4C43-90C9-FE62142541E0}"/>
                </a:ext>
              </a:extLst>
            </p:cNvPr>
            <p:cNvSpPr/>
            <p:nvPr/>
          </p:nvSpPr>
          <p:spPr>
            <a:xfrm>
              <a:off x="5909637" y="2748425"/>
              <a:ext cx="1348086" cy="1724297"/>
            </a:xfrm>
            <a:custGeom>
              <a:avLst/>
              <a:gdLst>
                <a:gd name="connsiteX0" fmla="*/ 1348086 w 1348086"/>
                <a:gd name="connsiteY0" fmla="*/ 0 h 1724297"/>
                <a:gd name="connsiteX1" fmla="*/ 1191332 w 1348086"/>
                <a:gd name="connsiteY1" fmla="*/ 5225 h 1724297"/>
                <a:gd name="connsiteX2" fmla="*/ 1050253 w 1348086"/>
                <a:gd name="connsiteY2" fmla="*/ 5225 h 1724297"/>
                <a:gd name="connsiteX3" fmla="*/ 731520 w 1348086"/>
                <a:gd name="connsiteY3" fmla="*/ 67927 h 1724297"/>
                <a:gd name="connsiteX4" fmla="*/ 402336 w 1348086"/>
                <a:gd name="connsiteY4" fmla="*/ 193330 h 1724297"/>
                <a:gd name="connsiteX5" fmla="*/ 193330 w 1348086"/>
                <a:gd name="connsiteY5" fmla="*/ 350085 h 1724297"/>
                <a:gd name="connsiteX6" fmla="*/ 20900 w 1348086"/>
                <a:gd name="connsiteY6" fmla="*/ 658368 h 1724297"/>
                <a:gd name="connsiteX7" fmla="*/ 20900 w 1348086"/>
                <a:gd name="connsiteY7" fmla="*/ 768096 h 1724297"/>
                <a:gd name="connsiteX8" fmla="*/ 0 w 1348086"/>
                <a:gd name="connsiteY8" fmla="*/ 930076 h 1724297"/>
                <a:gd name="connsiteX9" fmla="*/ 52251 w 1348086"/>
                <a:gd name="connsiteY9" fmla="*/ 1081605 h 1724297"/>
                <a:gd name="connsiteX10" fmla="*/ 120178 w 1348086"/>
                <a:gd name="connsiteY10" fmla="*/ 1295836 h 1724297"/>
                <a:gd name="connsiteX11" fmla="*/ 235131 w 1348086"/>
                <a:gd name="connsiteY11" fmla="*/ 1463040 h 1724297"/>
                <a:gd name="connsiteX12" fmla="*/ 376210 w 1348086"/>
                <a:gd name="connsiteY12" fmla="*/ 1567543 h 1724297"/>
                <a:gd name="connsiteX13" fmla="*/ 600891 w 1348086"/>
                <a:gd name="connsiteY13" fmla="*/ 1661596 h 1724297"/>
                <a:gd name="connsiteX14" fmla="*/ 903949 w 1348086"/>
                <a:gd name="connsiteY14" fmla="*/ 1719072 h 1724297"/>
                <a:gd name="connsiteX15" fmla="*/ 987552 w 1348086"/>
                <a:gd name="connsiteY15" fmla="*/ 1724297 h 1724297"/>
                <a:gd name="connsiteX16" fmla="*/ 1107730 w 1348086"/>
                <a:gd name="connsiteY16" fmla="*/ 1713847 h 1724297"/>
                <a:gd name="connsiteX17" fmla="*/ 1154756 w 1348086"/>
                <a:gd name="connsiteY17" fmla="*/ 1666821 h 1724297"/>
                <a:gd name="connsiteX18" fmla="*/ 1060704 w 1348086"/>
                <a:gd name="connsiteY18" fmla="*/ 1666821 h 1724297"/>
                <a:gd name="connsiteX19" fmla="*/ 956201 w 1348086"/>
                <a:gd name="connsiteY19" fmla="*/ 1666821 h 1724297"/>
                <a:gd name="connsiteX20" fmla="*/ 825572 w 1348086"/>
                <a:gd name="connsiteY20" fmla="*/ 1656370 h 1724297"/>
                <a:gd name="connsiteX21" fmla="*/ 689718 w 1348086"/>
                <a:gd name="connsiteY21" fmla="*/ 1630245 h 1724297"/>
                <a:gd name="connsiteX22" fmla="*/ 501613 w 1348086"/>
                <a:gd name="connsiteY22" fmla="*/ 1572768 h 1724297"/>
                <a:gd name="connsiteX23" fmla="*/ 339634 w 1348086"/>
                <a:gd name="connsiteY23" fmla="*/ 1473490 h 1724297"/>
                <a:gd name="connsiteX24" fmla="*/ 229906 w 1348086"/>
                <a:gd name="connsiteY24" fmla="*/ 1384663 h 1724297"/>
                <a:gd name="connsiteX25" fmla="*/ 125403 w 1348086"/>
                <a:gd name="connsiteY25" fmla="*/ 1186108 h 1724297"/>
                <a:gd name="connsiteX26" fmla="*/ 67926 w 1348086"/>
                <a:gd name="connsiteY26" fmla="*/ 971877 h 1724297"/>
                <a:gd name="connsiteX27" fmla="*/ 36576 w 1348086"/>
                <a:gd name="connsiteY27" fmla="*/ 794222 h 1724297"/>
                <a:gd name="connsiteX28" fmla="*/ 62701 w 1348086"/>
                <a:gd name="connsiteY28" fmla="*/ 632242 h 1724297"/>
                <a:gd name="connsiteX29" fmla="*/ 151529 w 1348086"/>
                <a:gd name="connsiteY29" fmla="*/ 480713 h 1724297"/>
                <a:gd name="connsiteX30" fmla="*/ 250806 w 1348086"/>
                <a:gd name="connsiteY30" fmla="*/ 339634 h 1724297"/>
                <a:gd name="connsiteX31" fmla="*/ 470262 w 1348086"/>
                <a:gd name="connsiteY31" fmla="*/ 224681 h 1724297"/>
                <a:gd name="connsiteX32" fmla="*/ 663593 w 1348086"/>
                <a:gd name="connsiteY32" fmla="*/ 125404 h 1724297"/>
                <a:gd name="connsiteX33" fmla="*/ 982326 w 1348086"/>
                <a:gd name="connsiteY33" fmla="*/ 78377 h 1724297"/>
                <a:gd name="connsiteX34" fmla="*/ 1186107 w 1348086"/>
                <a:gd name="connsiteY34" fmla="*/ 52252 h 1724297"/>
                <a:gd name="connsiteX35" fmla="*/ 1348086 w 1348086"/>
                <a:gd name="connsiteY35" fmla="*/ 0 h 1724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348086" h="1724297">
                  <a:moveTo>
                    <a:pt x="1348086" y="0"/>
                  </a:moveTo>
                  <a:lnTo>
                    <a:pt x="1191332" y="5225"/>
                  </a:lnTo>
                  <a:lnTo>
                    <a:pt x="1050253" y="5225"/>
                  </a:lnTo>
                  <a:lnTo>
                    <a:pt x="731520" y="67927"/>
                  </a:lnTo>
                  <a:lnTo>
                    <a:pt x="402336" y="193330"/>
                  </a:lnTo>
                  <a:lnTo>
                    <a:pt x="193330" y="350085"/>
                  </a:lnTo>
                  <a:lnTo>
                    <a:pt x="20900" y="658368"/>
                  </a:lnTo>
                  <a:lnTo>
                    <a:pt x="20900" y="768096"/>
                  </a:lnTo>
                  <a:lnTo>
                    <a:pt x="0" y="930076"/>
                  </a:lnTo>
                  <a:lnTo>
                    <a:pt x="52251" y="1081605"/>
                  </a:lnTo>
                  <a:lnTo>
                    <a:pt x="120178" y="1295836"/>
                  </a:lnTo>
                  <a:lnTo>
                    <a:pt x="235131" y="1463040"/>
                  </a:lnTo>
                  <a:lnTo>
                    <a:pt x="376210" y="1567543"/>
                  </a:lnTo>
                  <a:lnTo>
                    <a:pt x="600891" y="1661596"/>
                  </a:lnTo>
                  <a:lnTo>
                    <a:pt x="903949" y="1719072"/>
                  </a:lnTo>
                  <a:lnTo>
                    <a:pt x="987552" y="1724297"/>
                  </a:lnTo>
                  <a:lnTo>
                    <a:pt x="1107730" y="1713847"/>
                  </a:lnTo>
                  <a:lnTo>
                    <a:pt x="1154756" y="1666821"/>
                  </a:lnTo>
                  <a:lnTo>
                    <a:pt x="1060704" y="1666821"/>
                  </a:lnTo>
                  <a:lnTo>
                    <a:pt x="956201" y="1666821"/>
                  </a:lnTo>
                  <a:lnTo>
                    <a:pt x="825572" y="1656370"/>
                  </a:lnTo>
                  <a:lnTo>
                    <a:pt x="689718" y="1630245"/>
                  </a:lnTo>
                  <a:lnTo>
                    <a:pt x="501613" y="1572768"/>
                  </a:lnTo>
                  <a:lnTo>
                    <a:pt x="339634" y="1473490"/>
                  </a:lnTo>
                  <a:lnTo>
                    <a:pt x="229906" y="1384663"/>
                  </a:lnTo>
                  <a:lnTo>
                    <a:pt x="125403" y="1186108"/>
                  </a:lnTo>
                  <a:lnTo>
                    <a:pt x="67926" y="971877"/>
                  </a:lnTo>
                  <a:lnTo>
                    <a:pt x="36576" y="794222"/>
                  </a:lnTo>
                  <a:lnTo>
                    <a:pt x="62701" y="632242"/>
                  </a:lnTo>
                  <a:lnTo>
                    <a:pt x="151529" y="480713"/>
                  </a:lnTo>
                  <a:lnTo>
                    <a:pt x="250806" y="339634"/>
                  </a:lnTo>
                  <a:lnTo>
                    <a:pt x="470262" y="224681"/>
                  </a:lnTo>
                  <a:lnTo>
                    <a:pt x="663593" y="125404"/>
                  </a:lnTo>
                  <a:lnTo>
                    <a:pt x="982326" y="78377"/>
                  </a:lnTo>
                  <a:lnTo>
                    <a:pt x="1186107" y="52252"/>
                  </a:lnTo>
                  <a:lnTo>
                    <a:pt x="1348086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9" name="Forme libre : forme 59">
              <a:extLst>
                <a:ext uri="{FF2B5EF4-FFF2-40B4-BE49-F238E27FC236}">
                  <a16:creationId xmlns:a16="http://schemas.microsoft.com/office/drawing/2014/main" id="{2A935DE9-4AB8-4AD6-9383-5746B6B92CFF}"/>
                </a:ext>
              </a:extLst>
            </p:cNvPr>
            <p:cNvSpPr/>
            <p:nvPr/>
          </p:nvSpPr>
          <p:spPr>
            <a:xfrm>
              <a:off x="10246231" y="3822677"/>
              <a:ext cx="496389" cy="522514"/>
            </a:xfrm>
            <a:custGeom>
              <a:avLst/>
              <a:gdLst>
                <a:gd name="connsiteX0" fmla="*/ 245582 w 496389"/>
                <a:gd name="connsiteY0" fmla="*/ 10450 h 522514"/>
                <a:gd name="connsiteX1" fmla="*/ 318734 w 496389"/>
                <a:gd name="connsiteY1" fmla="*/ 88827 h 522514"/>
                <a:gd name="connsiteX2" fmla="*/ 444137 w 496389"/>
                <a:gd name="connsiteY2" fmla="*/ 297833 h 522514"/>
                <a:gd name="connsiteX3" fmla="*/ 496389 w 496389"/>
                <a:gd name="connsiteY3" fmla="*/ 470263 h 522514"/>
                <a:gd name="connsiteX4" fmla="*/ 470263 w 496389"/>
                <a:gd name="connsiteY4" fmla="*/ 517289 h 522514"/>
                <a:gd name="connsiteX5" fmla="*/ 449362 w 496389"/>
                <a:gd name="connsiteY5" fmla="*/ 522514 h 522514"/>
                <a:gd name="connsiteX6" fmla="*/ 355310 w 496389"/>
                <a:gd name="connsiteY6" fmla="*/ 491163 h 522514"/>
                <a:gd name="connsiteX7" fmla="*/ 297833 w 496389"/>
                <a:gd name="connsiteY7" fmla="*/ 433687 h 522514"/>
                <a:gd name="connsiteX8" fmla="*/ 287383 w 496389"/>
                <a:gd name="connsiteY8" fmla="*/ 423236 h 522514"/>
                <a:gd name="connsiteX9" fmla="*/ 360535 w 496389"/>
                <a:gd name="connsiteY9" fmla="*/ 334409 h 522514"/>
                <a:gd name="connsiteX10" fmla="*/ 177655 w 496389"/>
                <a:gd name="connsiteY10" fmla="*/ 188105 h 522514"/>
                <a:gd name="connsiteX11" fmla="*/ 73152 w 496389"/>
                <a:gd name="connsiteY11" fmla="*/ 292608 h 522514"/>
                <a:gd name="connsiteX12" fmla="*/ 5225 w 496389"/>
                <a:gd name="connsiteY12" fmla="*/ 224681 h 522514"/>
                <a:gd name="connsiteX13" fmla="*/ 0 w 496389"/>
                <a:gd name="connsiteY13" fmla="*/ 203780 h 522514"/>
                <a:gd name="connsiteX14" fmla="*/ 57477 w 496389"/>
                <a:gd name="connsiteY14" fmla="*/ 130628 h 522514"/>
                <a:gd name="connsiteX15" fmla="*/ 125403 w 496389"/>
                <a:gd name="connsiteY15" fmla="*/ 52251 h 522514"/>
                <a:gd name="connsiteX16" fmla="*/ 172430 w 496389"/>
                <a:gd name="connsiteY16" fmla="*/ 0 h 522514"/>
                <a:gd name="connsiteX17" fmla="*/ 245582 w 496389"/>
                <a:gd name="connsiteY17" fmla="*/ 10450 h 5225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6389" h="522514">
                  <a:moveTo>
                    <a:pt x="245582" y="10450"/>
                  </a:moveTo>
                  <a:lnTo>
                    <a:pt x="318734" y="88827"/>
                  </a:lnTo>
                  <a:lnTo>
                    <a:pt x="444137" y="297833"/>
                  </a:lnTo>
                  <a:lnTo>
                    <a:pt x="496389" y="470263"/>
                  </a:lnTo>
                  <a:lnTo>
                    <a:pt x="470263" y="517289"/>
                  </a:lnTo>
                  <a:lnTo>
                    <a:pt x="449362" y="522514"/>
                  </a:lnTo>
                  <a:lnTo>
                    <a:pt x="355310" y="491163"/>
                  </a:lnTo>
                  <a:lnTo>
                    <a:pt x="297833" y="433687"/>
                  </a:lnTo>
                  <a:lnTo>
                    <a:pt x="287383" y="423236"/>
                  </a:lnTo>
                  <a:lnTo>
                    <a:pt x="360535" y="334409"/>
                  </a:lnTo>
                  <a:lnTo>
                    <a:pt x="177655" y="188105"/>
                  </a:lnTo>
                  <a:lnTo>
                    <a:pt x="73152" y="292608"/>
                  </a:lnTo>
                  <a:lnTo>
                    <a:pt x="5225" y="224681"/>
                  </a:lnTo>
                  <a:lnTo>
                    <a:pt x="0" y="203780"/>
                  </a:lnTo>
                  <a:lnTo>
                    <a:pt x="57477" y="130628"/>
                  </a:lnTo>
                  <a:lnTo>
                    <a:pt x="125403" y="52251"/>
                  </a:lnTo>
                  <a:lnTo>
                    <a:pt x="172430" y="0"/>
                  </a:lnTo>
                  <a:lnTo>
                    <a:pt x="245582" y="1045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0" name="Forme libre : forme 60">
              <a:extLst>
                <a:ext uri="{FF2B5EF4-FFF2-40B4-BE49-F238E27FC236}">
                  <a16:creationId xmlns:a16="http://schemas.microsoft.com/office/drawing/2014/main" id="{A2694FFA-B537-4385-AACA-EA924CCDCA09}"/>
                </a:ext>
              </a:extLst>
            </p:cNvPr>
            <p:cNvSpPr/>
            <p:nvPr/>
          </p:nvSpPr>
          <p:spPr>
            <a:xfrm>
              <a:off x="7994469" y="2633472"/>
              <a:ext cx="339634" cy="538190"/>
            </a:xfrm>
            <a:custGeom>
              <a:avLst/>
              <a:gdLst>
                <a:gd name="connsiteX0" fmla="*/ 339634 w 339634"/>
                <a:gd name="connsiteY0" fmla="*/ 0 h 538190"/>
                <a:gd name="connsiteX1" fmla="*/ 209005 w 339634"/>
                <a:gd name="connsiteY1" fmla="*/ 370985 h 538190"/>
                <a:gd name="connsiteX2" fmla="*/ 219456 w 339634"/>
                <a:gd name="connsiteY2" fmla="*/ 433687 h 538190"/>
                <a:gd name="connsiteX3" fmla="*/ 198555 w 339634"/>
                <a:gd name="connsiteY3" fmla="*/ 506839 h 538190"/>
                <a:gd name="connsiteX4" fmla="*/ 120178 w 339634"/>
                <a:gd name="connsiteY4" fmla="*/ 538190 h 538190"/>
                <a:gd name="connsiteX5" fmla="*/ 104502 w 339634"/>
                <a:gd name="connsiteY5" fmla="*/ 538190 h 538190"/>
                <a:gd name="connsiteX6" fmla="*/ 0 w 339634"/>
                <a:gd name="connsiteY6" fmla="*/ 402336 h 538190"/>
                <a:gd name="connsiteX7" fmla="*/ 339634 w 339634"/>
                <a:gd name="connsiteY7" fmla="*/ 0 h 538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9634" h="538190">
                  <a:moveTo>
                    <a:pt x="339634" y="0"/>
                  </a:moveTo>
                  <a:lnTo>
                    <a:pt x="209005" y="370985"/>
                  </a:lnTo>
                  <a:lnTo>
                    <a:pt x="219456" y="433687"/>
                  </a:lnTo>
                  <a:lnTo>
                    <a:pt x="198555" y="506839"/>
                  </a:lnTo>
                  <a:lnTo>
                    <a:pt x="120178" y="538190"/>
                  </a:lnTo>
                  <a:lnTo>
                    <a:pt x="104502" y="538190"/>
                  </a:lnTo>
                  <a:lnTo>
                    <a:pt x="0" y="402336"/>
                  </a:lnTo>
                  <a:lnTo>
                    <a:pt x="339634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4" name="Forme libre : forme 64">
              <a:extLst>
                <a:ext uri="{FF2B5EF4-FFF2-40B4-BE49-F238E27FC236}">
                  <a16:creationId xmlns:a16="http://schemas.microsoft.com/office/drawing/2014/main" id="{1A360A3F-7F2E-4E35-9B5C-78043B3CDACD}"/>
                </a:ext>
              </a:extLst>
            </p:cNvPr>
            <p:cNvSpPr/>
            <p:nvPr/>
          </p:nvSpPr>
          <p:spPr>
            <a:xfrm>
              <a:off x="5721531" y="4190565"/>
              <a:ext cx="365760" cy="303058"/>
            </a:xfrm>
            <a:custGeom>
              <a:avLst/>
              <a:gdLst>
                <a:gd name="connsiteX0" fmla="*/ 0 w 365760"/>
                <a:gd name="connsiteY0" fmla="*/ 83602 h 303058"/>
                <a:gd name="connsiteX1" fmla="*/ 36576 w 365760"/>
                <a:gd name="connsiteY1" fmla="*/ 276932 h 303058"/>
                <a:gd name="connsiteX2" fmla="*/ 172430 w 365760"/>
                <a:gd name="connsiteY2" fmla="*/ 240356 h 303058"/>
                <a:gd name="connsiteX3" fmla="*/ 172430 w 365760"/>
                <a:gd name="connsiteY3" fmla="*/ 303058 h 303058"/>
                <a:gd name="connsiteX4" fmla="*/ 198556 w 365760"/>
                <a:gd name="connsiteY4" fmla="*/ 297833 h 303058"/>
                <a:gd name="connsiteX5" fmla="*/ 339635 w 365760"/>
                <a:gd name="connsiteY5" fmla="*/ 125403 h 303058"/>
                <a:gd name="connsiteX6" fmla="*/ 365760 w 365760"/>
                <a:gd name="connsiteY6" fmla="*/ 78377 h 303058"/>
                <a:gd name="connsiteX7" fmla="*/ 334410 w 365760"/>
                <a:gd name="connsiteY7" fmla="*/ 10450 h 303058"/>
                <a:gd name="connsiteX8" fmla="*/ 282158 w 365760"/>
                <a:gd name="connsiteY8" fmla="*/ 0 h 303058"/>
                <a:gd name="connsiteX9" fmla="*/ 198556 w 365760"/>
                <a:gd name="connsiteY9" fmla="*/ 41801 h 303058"/>
                <a:gd name="connsiteX10" fmla="*/ 0 w 365760"/>
                <a:gd name="connsiteY10" fmla="*/ 83602 h 30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5760" h="303058">
                  <a:moveTo>
                    <a:pt x="0" y="83602"/>
                  </a:moveTo>
                  <a:lnTo>
                    <a:pt x="36576" y="276932"/>
                  </a:lnTo>
                  <a:lnTo>
                    <a:pt x="172430" y="240356"/>
                  </a:lnTo>
                  <a:lnTo>
                    <a:pt x="172430" y="303058"/>
                  </a:lnTo>
                  <a:lnTo>
                    <a:pt x="198556" y="297833"/>
                  </a:lnTo>
                  <a:lnTo>
                    <a:pt x="339635" y="125403"/>
                  </a:lnTo>
                  <a:lnTo>
                    <a:pt x="365760" y="78377"/>
                  </a:lnTo>
                  <a:lnTo>
                    <a:pt x="334410" y="10450"/>
                  </a:lnTo>
                  <a:lnTo>
                    <a:pt x="282158" y="0"/>
                  </a:lnTo>
                  <a:lnTo>
                    <a:pt x="198556" y="41801"/>
                  </a:lnTo>
                  <a:lnTo>
                    <a:pt x="0" y="83602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5" name="Forme libre : forme 65">
              <a:extLst>
                <a:ext uri="{FF2B5EF4-FFF2-40B4-BE49-F238E27FC236}">
                  <a16:creationId xmlns:a16="http://schemas.microsoft.com/office/drawing/2014/main" id="{08D02A53-5847-4390-84E9-1672BCDE9550}"/>
                </a:ext>
              </a:extLst>
            </p:cNvPr>
            <p:cNvSpPr/>
            <p:nvPr/>
          </p:nvSpPr>
          <p:spPr>
            <a:xfrm>
              <a:off x="5867835" y="4326418"/>
              <a:ext cx="971877" cy="553865"/>
            </a:xfrm>
            <a:custGeom>
              <a:avLst/>
              <a:gdLst>
                <a:gd name="connsiteX0" fmla="*/ 57477 w 971877"/>
                <a:gd name="connsiteY0" fmla="*/ 444137 h 553865"/>
                <a:gd name="connsiteX1" fmla="*/ 156755 w 971877"/>
                <a:gd name="connsiteY1" fmla="*/ 444137 h 553865"/>
                <a:gd name="connsiteX2" fmla="*/ 313509 w 971877"/>
                <a:gd name="connsiteY2" fmla="*/ 454588 h 553865"/>
                <a:gd name="connsiteX3" fmla="*/ 350085 w 971877"/>
                <a:gd name="connsiteY3" fmla="*/ 517289 h 553865"/>
                <a:gd name="connsiteX4" fmla="*/ 381436 w 971877"/>
                <a:gd name="connsiteY4" fmla="*/ 553865 h 553865"/>
                <a:gd name="connsiteX5" fmla="*/ 454588 w 971877"/>
                <a:gd name="connsiteY5" fmla="*/ 485939 h 553865"/>
                <a:gd name="connsiteX6" fmla="*/ 783772 w 971877"/>
                <a:gd name="connsiteY6" fmla="*/ 407561 h 553865"/>
                <a:gd name="connsiteX7" fmla="*/ 945751 w 971877"/>
                <a:gd name="connsiteY7" fmla="*/ 318734 h 553865"/>
                <a:gd name="connsiteX8" fmla="*/ 971877 w 971877"/>
                <a:gd name="connsiteY8" fmla="*/ 261257 h 553865"/>
                <a:gd name="connsiteX9" fmla="*/ 971877 w 971877"/>
                <a:gd name="connsiteY9" fmla="*/ 203781 h 553865"/>
                <a:gd name="connsiteX10" fmla="*/ 877824 w 971877"/>
                <a:gd name="connsiteY10" fmla="*/ 193331 h 553865"/>
                <a:gd name="connsiteX11" fmla="*/ 757646 w 971877"/>
                <a:gd name="connsiteY11" fmla="*/ 177655 h 553865"/>
                <a:gd name="connsiteX12" fmla="*/ 647918 w 971877"/>
                <a:gd name="connsiteY12" fmla="*/ 161980 h 553865"/>
                <a:gd name="connsiteX13" fmla="*/ 475488 w 971877"/>
                <a:gd name="connsiteY13" fmla="*/ 83603 h 553865"/>
                <a:gd name="connsiteX14" fmla="*/ 360535 w 971877"/>
                <a:gd name="connsiteY14" fmla="*/ 26126 h 553865"/>
                <a:gd name="connsiteX15" fmla="*/ 313509 w 971877"/>
                <a:gd name="connsiteY15" fmla="*/ 0 h 553865"/>
                <a:gd name="connsiteX16" fmla="*/ 266483 w 971877"/>
                <a:gd name="connsiteY16" fmla="*/ 0 h 553865"/>
                <a:gd name="connsiteX17" fmla="*/ 235132 w 971877"/>
                <a:gd name="connsiteY17" fmla="*/ 52252 h 553865"/>
                <a:gd name="connsiteX18" fmla="*/ 47027 w 971877"/>
                <a:gd name="connsiteY18" fmla="*/ 271708 h 553865"/>
                <a:gd name="connsiteX19" fmla="*/ 15676 w 971877"/>
                <a:gd name="connsiteY19" fmla="*/ 339635 h 553865"/>
                <a:gd name="connsiteX20" fmla="*/ 0 w 971877"/>
                <a:gd name="connsiteY20" fmla="*/ 397111 h 553865"/>
                <a:gd name="connsiteX21" fmla="*/ 57477 w 971877"/>
                <a:gd name="connsiteY21" fmla="*/ 444137 h 553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971877" h="553865">
                  <a:moveTo>
                    <a:pt x="57477" y="444137"/>
                  </a:moveTo>
                  <a:lnTo>
                    <a:pt x="156755" y="444137"/>
                  </a:lnTo>
                  <a:lnTo>
                    <a:pt x="313509" y="454588"/>
                  </a:lnTo>
                  <a:lnTo>
                    <a:pt x="350085" y="517289"/>
                  </a:lnTo>
                  <a:lnTo>
                    <a:pt x="381436" y="553865"/>
                  </a:lnTo>
                  <a:lnTo>
                    <a:pt x="454588" y="485939"/>
                  </a:lnTo>
                  <a:lnTo>
                    <a:pt x="783772" y="407561"/>
                  </a:lnTo>
                  <a:lnTo>
                    <a:pt x="945751" y="318734"/>
                  </a:lnTo>
                  <a:lnTo>
                    <a:pt x="971877" y="261257"/>
                  </a:lnTo>
                  <a:lnTo>
                    <a:pt x="971877" y="203781"/>
                  </a:lnTo>
                  <a:lnTo>
                    <a:pt x="877824" y="193331"/>
                  </a:lnTo>
                  <a:lnTo>
                    <a:pt x="757646" y="177655"/>
                  </a:lnTo>
                  <a:lnTo>
                    <a:pt x="647918" y="161980"/>
                  </a:lnTo>
                  <a:lnTo>
                    <a:pt x="475488" y="83603"/>
                  </a:lnTo>
                  <a:lnTo>
                    <a:pt x="360535" y="26126"/>
                  </a:lnTo>
                  <a:lnTo>
                    <a:pt x="313509" y="0"/>
                  </a:lnTo>
                  <a:lnTo>
                    <a:pt x="266483" y="0"/>
                  </a:lnTo>
                  <a:lnTo>
                    <a:pt x="235132" y="52252"/>
                  </a:lnTo>
                  <a:lnTo>
                    <a:pt x="47027" y="271708"/>
                  </a:lnTo>
                  <a:lnTo>
                    <a:pt x="15676" y="339635"/>
                  </a:lnTo>
                  <a:lnTo>
                    <a:pt x="0" y="397111"/>
                  </a:lnTo>
                  <a:lnTo>
                    <a:pt x="57477" y="444137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536" name="Forme libre : forme 66">
              <a:extLst>
                <a:ext uri="{FF2B5EF4-FFF2-40B4-BE49-F238E27FC236}">
                  <a16:creationId xmlns:a16="http://schemas.microsoft.com/office/drawing/2014/main" id="{A3F58B76-0B4B-489C-8277-DDDE10F49868}"/>
                </a:ext>
              </a:extLst>
            </p:cNvPr>
            <p:cNvSpPr/>
            <p:nvPr/>
          </p:nvSpPr>
          <p:spPr>
            <a:xfrm>
              <a:off x="5136315" y="4284616"/>
              <a:ext cx="611342" cy="370985"/>
            </a:xfrm>
            <a:custGeom>
              <a:avLst/>
              <a:gdLst>
                <a:gd name="connsiteX0" fmla="*/ 522515 w 611342"/>
                <a:gd name="connsiteY0" fmla="*/ 188105 h 402336"/>
                <a:gd name="connsiteX1" fmla="*/ 611342 w 611342"/>
                <a:gd name="connsiteY1" fmla="*/ 182880 h 402336"/>
                <a:gd name="connsiteX2" fmla="*/ 559091 w 611342"/>
                <a:gd name="connsiteY2" fmla="*/ 0 h 402336"/>
                <a:gd name="connsiteX3" fmla="*/ 0 w 611342"/>
                <a:gd name="connsiteY3" fmla="*/ 224681 h 402336"/>
                <a:gd name="connsiteX4" fmla="*/ 41802 w 611342"/>
                <a:gd name="connsiteY4" fmla="*/ 402336 h 402336"/>
                <a:gd name="connsiteX5" fmla="*/ 522515 w 611342"/>
                <a:gd name="connsiteY5" fmla="*/ 292608 h 402336"/>
                <a:gd name="connsiteX6" fmla="*/ 522515 w 611342"/>
                <a:gd name="connsiteY6" fmla="*/ 188105 h 402336"/>
                <a:gd name="connsiteX0" fmla="*/ 522515 w 611342"/>
                <a:gd name="connsiteY0" fmla="*/ 188105 h 370985"/>
                <a:gd name="connsiteX1" fmla="*/ 611342 w 611342"/>
                <a:gd name="connsiteY1" fmla="*/ 182880 h 370985"/>
                <a:gd name="connsiteX2" fmla="*/ 559091 w 611342"/>
                <a:gd name="connsiteY2" fmla="*/ 0 h 370985"/>
                <a:gd name="connsiteX3" fmla="*/ 0 w 611342"/>
                <a:gd name="connsiteY3" fmla="*/ 224681 h 370985"/>
                <a:gd name="connsiteX4" fmla="*/ 36577 w 611342"/>
                <a:gd name="connsiteY4" fmla="*/ 370985 h 370985"/>
                <a:gd name="connsiteX5" fmla="*/ 522515 w 611342"/>
                <a:gd name="connsiteY5" fmla="*/ 292608 h 370985"/>
                <a:gd name="connsiteX6" fmla="*/ 522515 w 611342"/>
                <a:gd name="connsiteY6" fmla="*/ 188105 h 370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342" h="370985">
                  <a:moveTo>
                    <a:pt x="522515" y="188105"/>
                  </a:moveTo>
                  <a:lnTo>
                    <a:pt x="611342" y="182880"/>
                  </a:lnTo>
                  <a:lnTo>
                    <a:pt x="559091" y="0"/>
                  </a:lnTo>
                  <a:lnTo>
                    <a:pt x="0" y="224681"/>
                  </a:lnTo>
                  <a:lnTo>
                    <a:pt x="36577" y="370985"/>
                  </a:lnTo>
                  <a:lnTo>
                    <a:pt x="522515" y="292608"/>
                  </a:lnTo>
                  <a:lnTo>
                    <a:pt x="522515" y="188105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7" name="Forme libre : forme 67">
              <a:extLst>
                <a:ext uri="{FF2B5EF4-FFF2-40B4-BE49-F238E27FC236}">
                  <a16:creationId xmlns:a16="http://schemas.microsoft.com/office/drawing/2014/main" id="{3131A55F-3128-4283-9213-2BDCA667E220}"/>
                </a:ext>
              </a:extLst>
            </p:cNvPr>
            <p:cNvSpPr/>
            <p:nvPr/>
          </p:nvSpPr>
          <p:spPr>
            <a:xfrm>
              <a:off x="4854158" y="4634702"/>
              <a:ext cx="815122" cy="156754"/>
            </a:xfrm>
            <a:custGeom>
              <a:avLst/>
              <a:gdLst>
                <a:gd name="connsiteX0" fmla="*/ 804672 w 815122"/>
                <a:gd name="connsiteY0" fmla="*/ 67927 h 156754"/>
                <a:gd name="connsiteX1" fmla="*/ 0 w 815122"/>
                <a:gd name="connsiteY1" fmla="*/ 156754 h 156754"/>
                <a:gd name="connsiteX2" fmla="*/ 41801 w 815122"/>
                <a:gd name="connsiteY2" fmla="*/ 94052 h 156754"/>
                <a:gd name="connsiteX3" fmla="*/ 815122 w 815122"/>
                <a:gd name="connsiteY3" fmla="*/ 0 h 156754"/>
                <a:gd name="connsiteX4" fmla="*/ 804672 w 815122"/>
                <a:gd name="connsiteY4" fmla="*/ 67927 h 156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15122" h="156754">
                  <a:moveTo>
                    <a:pt x="804672" y="67927"/>
                  </a:moveTo>
                  <a:lnTo>
                    <a:pt x="0" y="156754"/>
                  </a:lnTo>
                  <a:lnTo>
                    <a:pt x="41801" y="94052"/>
                  </a:lnTo>
                  <a:lnTo>
                    <a:pt x="815122" y="0"/>
                  </a:lnTo>
                  <a:lnTo>
                    <a:pt x="804672" y="67927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8" name="Forme libre : forme 68">
              <a:extLst>
                <a:ext uri="{FF2B5EF4-FFF2-40B4-BE49-F238E27FC236}">
                  <a16:creationId xmlns:a16="http://schemas.microsoft.com/office/drawing/2014/main" id="{DCA61C17-1C0E-4DD5-8213-35DC77A19E23}"/>
                </a:ext>
              </a:extLst>
            </p:cNvPr>
            <p:cNvSpPr/>
            <p:nvPr/>
          </p:nvSpPr>
          <p:spPr>
            <a:xfrm>
              <a:off x="5172891" y="4582450"/>
              <a:ext cx="501614" cy="104503"/>
            </a:xfrm>
            <a:custGeom>
              <a:avLst/>
              <a:gdLst>
                <a:gd name="connsiteX0" fmla="*/ 475488 w 501614"/>
                <a:gd name="connsiteY0" fmla="*/ 0 h 104503"/>
                <a:gd name="connsiteX1" fmla="*/ 501614 w 501614"/>
                <a:gd name="connsiteY1" fmla="*/ 57477 h 104503"/>
                <a:gd name="connsiteX2" fmla="*/ 0 w 501614"/>
                <a:gd name="connsiteY2" fmla="*/ 104503 h 104503"/>
                <a:gd name="connsiteX3" fmla="*/ 10451 w 501614"/>
                <a:gd name="connsiteY3" fmla="*/ 67927 h 104503"/>
                <a:gd name="connsiteX4" fmla="*/ 475488 w 501614"/>
                <a:gd name="connsiteY4" fmla="*/ 0 h 104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1614" h="104503">
                  <a:moveTo>
                    <a:pt x="475488" y="0"/>
                  </a:moveTo>
                  <a:lnTo>
                    <a:pt x="501614" y="57477"/>
                  </a:lnTo>
                  <a:lnTo>
                    <a:pt x="0" y="104503"/>
                  </a:lnTo>
                  <a:lnTo>
                    <a:pt x="10451" y="67927"/>
                  </a:lnTo>
                  <a:lnTo>
                    <a:pt x="475488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39" name="Forme libre : forme 69">
              <a:extLst>
                <a:ext uri="{FF2B5EF4-FFF2-40B4-BE49-F238E27FC236}">
                  <a16:creationId xmlns:a16="http://schemas.microsoft.com/office/drawing/2014/main" id="{0212A32D-8DFF-4D95-959D-AC035F3DE8F5}"/>
                </a:ext>
              </a:extLst>
            </p:cNvPr>
            <p:cNvSpPr/>
            <p:nvPr/>
          </p:nvSpPr>
          <p:spPr>
            <a:xfrm>
              <a:off x="5637929" y="4410021"/>
              <a:ext cx="245582" cy="276932"/>
            </a:xfrm>
            <a:custGeom>
              <a:avLst/>
              <a:gdLst>
                <a:gd name="connsiteX0" fmla="*/ 240357 w 245582"/>
                <a:gd name="connsiteY0" fmla="*/ 62701 h 276932"/>
                <a:gd name="connsiteX1" fmla="*/ 245582 w 245582"/>
                <a:gd name="connsiteY1" fmla="*/ 0 h 276932"/>
                <a:gd name="connsiteX2" fmla="*/ 0 w 245582"/>
                <a:gd name="connsiteY2" fmla="*/ 57476 h 276932"/>
                <a:gd name="connsiteX3" fmla="*/ 36576 w 245582"/>
                <a:gd name="connsiteY3" fmla="*/ 271707 h 276932"/>
                <a:gd name="connsiteX4" fmla="*/ 57477 w 245582"/>
                <a:gd name="connsiteY4" fmla="*/ 276932 h 276932"/>
                <a:gd name="connsiteX5" fmla="*/ 47026 w 245582"/>
                <a:gd name="connsiteY5" fmla="*/ 78377 h 276932"/>
                <a:gd name="connsiteX6" fmla="*/ 240357 w 245582"/>
                <a:gd name="connsiteY6" fmla="*/ 62701 h 276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5582" h="276932">
                  <a:moveTo>
                    <a:pt x="240357" y="62701"/>
                  </a:moveTo>
                  <a:lnTo>
                    <a:pt x="245582" y="0"/>
                  </a:lnTo>
                  <a:lnTo>
                    <a:pt x="0" y="57476"/>
                  </a:lnTo>
                  <a:lnTo>
                    <a:pt x="36576" y="271707"/>
                  </a:lnTo>
                  <a:lnTo>
                    <a:pt x="57477" y="276932"/>
                  </a:lnTo>
                  <a:lnTo>
                    <a:pt x="47026" y="78377"/>
                  </a:lnTo>
                  <a:lnTo>
                    <a:pt x="240357" y="62701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0" name="Forme libre : forme 70">
              <a:extLst>
                <a:ext uri="{FF2B5EF4-FFF2-40B4-BE49-F238E27FC236}">
                  <a16:creationId xmlns:a16="http://schemas.microsoft.com/office/drawing/2014/main" id="{30458AAE-BA76-4E4D-8E04-1E3C6E8B85C1}"/>
                </a:ext>
              </a:extLst>
            </p:cNvPr>
            <p:cNvSpPr/>
            <p:nvPr/>
          </p:nvSpPr>
          <p:spPr>
            <a:xfrm>
              <a:off x="7095744" y="4164439"/>
              <a:ext cx="104503" cy="73152"/>
            </a:xfrm>
            <a:custGeom>
              <a:avLst/>
              <a:gdLst>
                <a:gd name="connsiteX0" fmla="*/ 78377 w 104503"/>
                <a:gd name="connsiteY0" fmla="*/ 0 h 73152"/>
                <a:gd name="connsiteX1" fmla="*/ 0 w 104503"/>
                <a:gd name="connsiteY1" fmla="*/ 5225 h 73152"/>
                <a:gd name="connsiteX2" fmla="*/ 0 w 104503"/>
                <a:gd name="connsiteY2" fmla="*/ 73152 h 73152"/>
                <a:gd name="connsiteX3" fmla="*/ 104503 w 104503"/>
                <a:gd name="connsiteY3" fmla="*/ 52251 h 73152"/>
                <a:gd name="connsiteX4" fmla="*/ 78377 w 104503"/>
                <a:gd name="connsiteY4" fmla="*/ 0 h 73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503" h="73152">
                  <a:moveTo>
                    <a:pt x="78377" y="0"/>
                  </a:moveTo>
                  <a:lnTo>
                    <a:pt x="0" y="5225"/>
                  </a:lnTo>
                  <a:lnTo>
                    <a:pt x="0" y="73152"/>
                  </a:lnTo>
                  <a:lnTo>
                    <a:pt x="104503" y="52251"/>
                  </a:lnTo>
                  <a:lnTo>
                    <a:pt x="78377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1" name="Forme libre : forme 71">
              <a:extLst>
                <a:ext uri="{FF2B5EF4-FFF2-40B4-BE49-F238E27FC236}">
                  <a16:creationId xmlns:a16="http://schemas.microsoft.com/office/drawing/2014/main" id="{2F86A965-EF2B-42B5-AF23-FD6D36E961A4}"/>
                </a:ext>
              </a:extLst>
            </p:cNvPr>
            <p:cNvSpPr/>
            <p:nvPr/>
          </p:nvSpPr>
          <p:spPr>
            <a:xfrm>
              <a:off x="7106194" y="4263717"/>
              <a:ext cx="261257" cy="182880"/>
            </a:xfrm>
            <a:custGeom>
              <a:avLst/>
              <a:gdLst>
                <a:gd name="connsiteX0" fmla="*/ 193331 w 261257"/>
                <a:gd name="connsiteY0" fmla="*/ 0 h 182880"/>
                <a:gd name="connsiteX1" fmla="*/ 41801 w 261257"/>
                <a:gd name="connsiteY1" fmla="*/ 5225 h 182880"/>
                <a:gd name="connsiteX2" fmla="*/ 10451 w 261257"/>
                <a:gd name="connsiteY2" fmla="*/ 31350 h 182880"/>
                <a:gd name="connsiteX3" fmla="*/ 0 w 261257"/>
                <a:gd name="connsiteY3" fmla="*/ 67926 h 182880"/>
                <a:gd name="connsiteX4" fmla="*/ 0 w 261257"/>
                <a:gd name="connsiteY4" fmla="*/ 114953 h 182880"/>
                <a:gd name="connsiteX5" fmla="*/ 10451 w 261257"/>
                <a:gd name="connsiteY5" fmla="*/ 156754 h 182880"/>
                <a:gd name="connsiteX6" fmla="*/ 62702 w 261257"/>
                <a:gd name="connsiteY6" fmla="*/ 182880 h 182880"/>
                <a:gd name="connsiteX7" fmla="*/ 104503 w 261257"/>
                <a:gd name="connsiteY7" fmla="*/ 182880 h 182880"/>
                <a:gd name="connsiteX8" fmla="*/ 250807 w 261257"/>
                <a:gd name="connsiteY8" fmla="*/ 167204 h 182880"/>
                <a:gd name="connsiteX9" fmla="*/ 261257 w 261257"/>
                <a:gd name="connsiteY9" fmla="*/ 135853 h 182880"/>
                <a:gd name="connsiteX10" fmla="*/ 261257 w 261257"/>
                <a:gd name="connsiteY10" fmla="*/ 109728 h 182880"/>
                <a:gd name="connsiteX11" fmla="*/ 235132 w 261257"/>
                <a:gd name="connsiteY11" fmla="*/ 99277 h 182880"/>
                <a:gd name="connsiteX12" fmla="*/ 219456 w 261257"/>
                <a:gd name="connsiteY12" fmla="*/ 94052 h 182880"/>
                <a:gd name="connsiteX13" fmla="*/ 193331 w 261257"/>
                <a:gd name="connsiteY13" fmla="*/ 0 h 182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257" h="182880">
                  <a:moveTo>
                    <a:pt x="193331" y="0"/>
                  </a:moveTo>
                  <a:lnTo>
                    <a:pt x="41801" y="5225"/>
                  </a:lnTo>
                  <a:lnTo>
                    <a:pt x="10451" y="31350"/>
                  </a:lnTo>
                  <a:lnTo>
                    <a:pt x="0" y="67926"/>
                  </a:lnTo>
                  <a:lnTo>
                    <a:pt x="0" y="114953"/>
                  </a:lnTo>
                  <a:lnTo>
                    <a:pt x="10451" y="156754"/>
                  </a:lnTo>
                  <a:lnTo>
                    <a:pt x="62702" y="182880"/>
                  </a:lnTo>
                  <a:lnTo>
                    <a:pt x="104503" y="182880"/>
                  </a:lnTo>
                  <a:lnTo>
                    <a:pt x="250807" y="167204"/>
                  </a:lnTo>
                  <a:lnTo>
                    <a:pt x="261257" y="135853"/>
                  </a:lnTo>
                  <a:lnTo>
                    <a:pt x="261257" y="109728"/>
                  </a:lnTo>
                  <a:lnTo>
                    <a:pt x="235132" y="99277"/>
                  </a:lnTo>
                  <a:lnTo>
                    <a:pt x="219456" y="94052"/>
                  </a:lnTo>
                  <a:lnTo>
                    <a:pt x="193331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2" name="Forme libre : forme 73">
              <a:extLst>
                <a:ext uri="{FF2B5EF4-FFF2-40B4-BE49-F238E27FC236}">
                  <a16:creationId xmlns:a16="http://schemas.microsoft.com/office/drawing/2014/main" id="{8543EFC8-E267-422F-8CB9-0CDF29149277}"/>
                </a:ext>
              </a:extLst>
            </p:cNvPr>
            <p:cNvSpPr/>
            <p:nvPr/>
          </p:nvSpPr>
          <p:spPr>
            <a:xfrm>
              <a:off x="7885841" y="3905107"/>
              <a:ext cx="189067" cy="171879"/>
            </a:xfrm>
            <a:custGeom>
              <a:avLst/>
              <a:gdLst>
                <a:gd name="connsiteX0" fmla="*/ 189067 w 189067"/>
                <a:gd name="connsiteY0" fmla="*/ 51564 h 171879"/>
                <a:gd name="connsiteX1" fmla="*/ 137503 w 189067"/>
                <a:gd name="connsiteY1" fmla="*/ 13750 h 171879"/>
                <a:gd name="connsiteX2" fmla="*/ 116878 w 189067"/>
                <a:gd name="connsiteY2" fmla="*/ 0 h 171879"/>
                <a:gd name="connsiteX3" fmla="*/ 89377 w 189067"/>
                <a:gd name="connsiteY3" fmla="*/ 3437 h 171879"/>
                <a:gd name="connsiteX4" fmla="*/ 61876 w 189067"/>
                <a:gd name="connsiteY4" fmla="*/ 34376 h 171879"/>
                <a:gd name="connsiteX5" fmla="*/ 75627 w 189067"/>
                <a:gd name="connsiteY5" fmla="*/ 103128 h 171879"/>
                <a:gd name="connsiteX6" fmla="*/ 65314 w 189067"/>
                <a:gd name="connsiteY6" fmla="*/ 120316 h 171879"/>
                <a:gd name="connsiteX7" fmla="*/ 0 w 189067"/>
                <a:gd name="connsiteY7" fmla="*/ 137504 h 171879"/>
                <a:gd name="connsiteX8" fmla="*/ 82502 w 189067"/>
                <a:gd name="connsiteY8" fmla="*/ 168442 h 171879"/>
                <a:gd name="connsiteX9" fmla="*/ 96252 w 189067"/>
                <a:gd name="connsiteY9" fmla="*/ 171879 h 171879"/>
                <a:gd name="connsiteX10" fmla="*/ 189067 w 189067"/>
                <a:gd name="connsiteY10" fmla="*/ 51564 h 171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9067" h="171879">
                  <a:moveTo>
                    <a:pt x="189067" y="51564"/>
                  </a:moveTo>
                  <a:lnTo>
                    <a:pt x="137503" y="13750"/>
                  </a:lnTo>
                  <a:lnTo>
                    <a:pt x="116878" y="0"/>
                  </a:lnTo>
                  <a:lnTo>
                    <a:pt x="89377" y="3437"/>
                  </a:lnTo>
                  <a:lnTo>
                    <a:pt x="61876" y="34376"/>
                  </a:lnTo>
                  <a:lnTo>
                    <a:pt x="75627" y="103128"/>
                  </a:lnTo>
                  <a:lnTo>
                    <a:pt x="65314" y="120316"/>
                  </a:lnTo>
                  <a:lnTo>
                    <a:pt x="0" y="137504"/>
                  </a:lnTo>
                  <a:lnTo>
                    <a:pt x="82502" y="168442"/>
                  </a:lnTo>
                  <a:lnTo>
                    <a:pt x="96252" y="171879"/>
                  </a:lnTo>
                  <a:lnTo>
                    <a:pt x="189067" y="51564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3" name="Forme libre : forme 74">
              <a:extLst>
                <a:ext uri="{FF2B5EF4-FFF2-40B4-BE49-F238E27FC236}">
                  <a16:creationId xmlns:a16="http://schemas.microsoft.com/office/drawing/2014/main" id="{5BC4E875-FFE0-4D72-A07D-20A89C217CDF}"/>
                </a:ext>
              </a:extLst>
            </p:cNvPr>
            <p:cNvSpPr/>
            <p:nvPr/>
          </p:nvSpPr>
          <p:spPr>
            <a:xfrm>
              <a:off x="7414890" y="3939483"/>
              <a:ext cx="220006" cy="467512"/>
            </a:xfrm>
            <a:custGeom>
              <a:avLst/>
              <a:gdLst>
                <a:gd name="connsiteX0" fmla="*/ 92815 w 220006"/>
                <a:gd name="connsiteY0" fmla="*/ 13750 h 467512"/>
                <a:gd name="connsiteX1" fmla="*/ 178755 w 220006"/>
                <a:gd name="connsiteY1" fmla="*/ 0 h 467512"/>
                <a:gd name="connsiteX2" fmla="*/ 220006 w 220006"/>
                <a:gd name="connsiteY2" fmla="*/ 391885 h 467512"/>
                <a:gd name="connsiteX3" fmla="*/ 41251 w 220006"/>
                <a:gd name="connsiteY3" fmla="*/ 467512 h 467512"/>
                <a:gd name="connsiteX4" fmla="*/ 0 w 220006"/>
                <a:gd name="connsiteY4" fmla="*/ 443449 h 467512"/>
                <a:gd name="connsiteX5" fmla="*/ 13751 w 220006"/>
                <a:gd name="connsiteY5" fmla="*/ 405636 h 467512"/>
                <a:gd name="connsiteX6" fmla="*/ 10313 w 220006"/>
                <a:gd name="connsiteY6" fmla="*/ 285320 h 467512"/>
                <a:gd name="connsiteX7" fmla="*/ 134066 w 220006"/>
                <a:gd name="connsiteY7" fmla="*/ 257819 h 467512"/>
                <a:gd name="connsiteX8" fmla="*/ 92815 w 220006"/>
                <a:gd name="connsiteY8" fmla="*/ 13750 h 46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0006" h="467512">
                  <a:moveTo>
                    <a:pt x="92815" y="13750"/>
                  </a:moveTo>
                  <a:lnTo>
                    <a:pt x="178755" y="0"/>
                  </a:lnTo>
                  <a:lnTo>
                    <a:pt x="220006" y="391885"/>
                  </a:lnTo>
                  <a:lnTo>
                    <a:pt x="41251" y="467512"/>
                  </a:lnTo>
                  <a:lnTo>
                    <a:pt x="0" y="443449"/>
                  </a:lnTo>
                  <a:lnTo>
                    <a:pt x="13751" y="405636"/>
                  </a:lnTo>
                  <a:lnTo>
                    <a:pt x="10313" y="285320"/>
                  </a:lnTo>
                  <a:lnTo>
                    <a:pt x="134066" y="257819"/>
                  </a:lnTo>
                  <a:lnTo>
                    <a:pt x="92815" y="1375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4" name="Forme libre : forme 75">
              <a:extLst>
                <a:ext uri="{FF2B5EF4-FFF2-40B4-BE49-F238E27FC236}">
                  <a16:creationId xmlns:a16="http://schemas.microsoft.com/office/drawing/2014/main" id="{DA517E0B-E0B5-486A-BB51-33CB545B26C8}"/>
                </a:ext>
              </a:extLst>
            </p:cNvPr>
            <p:cNvSpPr/>
            <p:nvPr/>
          </p:nvSpPr>
          <p:spPr>
            <a:xfrm>
              <a:off x="7641771" y="4035735"/>
              <a:ext cx="326572" cy="275008"/>
            </a:xfrm>
            <a:custGeom>
              <a:avLst/>
              <a:gdLst>
                <a:gd name="connsiteX0" fmla="*/ 326572 w 326572"/>
                <a:gd name="connsiteY0" fmla="*/ 58439 h 275008"/>
                <a:gd name="connsiteX1" fmla="*/ 223444 w 326572"/>
                <a:gd name="connsiteY1" fmla="*/ 0 h 275008"/>
                <a:gd name="connsiteX2" fmla="*/ 0 w 326572"/>
                <a:gd name="connsiteY2" fmla="*/ 41251 h 275008"/>
                <a:gd name="connsiteX3" fmla="*/ 10313 w 326572"/>
                <a:gd name="connsiteY3" fmla="*/ 275008 h 275008"/>
                <a:gd name="connsiteX4" fmla="*/ 61877 w 326572"/>
                <a:gd name="connsiteY4" fmla="*/ 254382 h 275008"/>
                <a:gd name="connsiteX5" fmla="*/ 161567 w 326572"/>
                <a:gd name="connsiteY5" fmla="*/ 199381 h 275008"/>
                <a:gd name="connsiteX6" fmla="*/ 268133 w 326572"/>
                <a:gd name="connsiteY6" fmla="*/ 130629 h 275008"/>
                <a:gd name="connsiteX7" fmla="*/ 326572 w 326572"/>
                <a:gd name="connsiteY7" fmla="*/ 58439 h 275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26572" h="275008">
                  <a:moveTo>
                    <a:pt x="326572" y="58439"/>
                  </a:moveTo>
                  <a:lnTo>
                    <a:pt x="223444" y="0"/>
                  </a:lnTo>
                  <a:lnTo>
                    <a:pt x="0" y="41251"/>
                  </a:lnTo>
                  <a:lnTo>
                    <a:pt x="10313" y="275008"/>
                  </a:lnTo>
                  <a:lnTo>
                    <a:pt x="61877" y="254382"/>
                  </a:lnTo>
                  <a:lnTo>
                    <a:pt x="161567" y="199381"/>
                  </a:lnTo>
                  <a:lnTo>
                    <a:pt x="268133" y="130629"/>
                  </a:lnTo>
                  <a:lnTo>
                    <a:pt x="326572" y="58439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6" name="Forme libre : forme 77">
              <a:extLst>
                <a:ext uri="{FF2B5EF4-FFF2-40B4-BE49-F238E27FC236}">
                  <a16:creationId xmlns:a16="http://schemas.microsoft.com/office/drawing/2014/main" id="{B4A15D6B-9D68-4ABF-AAD5-472C25E3D232}"/>
                </a:ext>
              </a:extLst>
            </p:cNvPr>
            <p:cNvSpPr/>
            <p:nvPr/>
          </p:nvSpPr>
          <p:spPr>
            <a:xfrm>
              <a:off x="7050506" y="3722914"/>
              <a:ext cx="106566" cy="347197"/>
            </a:xfrm>
            <a:custGeom>
              <a:avLst/>
              <a:gdLst>
                <a:gd name="connsiteX0" fmla="*/ 96253 w 96253"/>
                <a:gd name="connsiteY0" fmla="*/ 323134 h 347197"/>
                <a:gd name="connsiteX1" fmla="*/ 27501 w 96253"/>
                <a:gd name="connsiteY1" fmla="*/ 347197 h 347197"/>
                <a:gd name="connsiteX2" fmla="*/ 3438 w 96253"/>
                <a:gd name="connsiteY2" fmla="*/ 158130 h 347197"/>
                <a:gd name="connsiteX3" fmla="*/ 0 w 96253"/>
                <a:gd name="connsiteY3" fmla="*/ 68752 h 347197"/>
                <a:gd name="connsiteX4" fmla="*/ 3438 w 96253"/>
                <a:gd name="connsiteY4" fmla="*/ 20626 h 347197"/>
                <a:gd name="connsiteX5" fmla="*/ 37814 w 96253"/>
                <a:gd name="connsiteY5" fmla="*/ 3438 h 347197"/>
                <a:gd name="connsiteX6" fmla="*/ 85940 w 96253"/>
                <a:gd name="connsiteY6" fmla="*/ 0 h 347197"/>
                <a:gd name="connsiteX7" fmla="*/ 89378 w 96253"/>
                <a:gd name="connsiteY7" fmla="*/ 130629 h 347197"/>
                <a:gd name="connsiteX8" fmla="*/ 96253 w 96253"/>
                <a:gd name="connsiteY8" fmla="*/ 323134 h 347197"/>
                <a:gd name="connsiteX0" fmla="*/ 134066 w 134066"/>
                <a:gd name="connsiteY0" fmla="*/ 340322 h 347197"/>
                <a:gd name="connsiteX1" fmla="*/ 27501 w 134066"/>
                <a:gd name="connsiteY1" fmla="*/ 347197 h 347197"/>
                <a:gd name="connsiteX2" fmla="*/ 3438 w 134066"/>
                <a:gd name="connsiteY2" fmla="*/ 158130 h 347197"/>
                <a:gd name="connsiteX3" fmla="*/ 0 w 134066"/>
                <a:gd name="connsiteY3" fmla="*/ 68752 h 347197"/>
                <a:gd name="connsiteX4" fmla="*/ 3438 w 134066"/>
                <a:gd name="connsiteY4" fmla="*/ 20626 h 347197"/>
                <a:gd name="connsiteX5" fmla="*/ 37814 w 134066"/>
                <a:gd name="connsiteY5" fmla="*/ 3438 h 347197"/>
                <a:gd name="connsiteX6" fmla="*/ 85940 w 134066"/>
                <a:gd name="connsiteY6" fmla="*/ 0 h 347197"/>
                <a:gd name="connsiteX7" fmla="*/ 89378 w 134066"/>
                <a:gd name="connsiteY7" fmla="*/ 130629 h 347197"/>
                <a:gd name="connsiteX8" fmla="*/ 134066 w 134066"/>
                <a:gd name="connsiteY8" fmla="*/ 340322 h 347197"/>
                <a:gd name="connsiteX0" fmla="*/ 106566 w 106566"/>
                <a:gd name="connsiteY0" fmla="*/ 343760 h 347197"/>
                <a:gd name="connsiteX1" fmla="*/ 27501 w 106566"/>
                <a:gd name="connsiteY1" fmla="*/ 347197 h 347197"/>
                <a:gd name="connsiteX2" fmla="*/ 3438 w 106566"/>
                <a:gd name="connsiteY2" fmla="*/ 158130 h 347197"/>
                <a:gd name="connsiteX3" fmla="*/ 0 w 106566"/>
                <a:gd name="connsiteY3" fmla="*/ 68752 h 347197"/>
                <a:gd name="connsiteX4" fmla="*/ 3438 w 106566"/>
                <a:gd name="connsiteY4" fmla="*/ 20626 h 347197"/>
                <a:gd name="connsiteX5" fmla="*/ 37814 w 106566"/>
                <a:gd name="connsiteY5" fmla="*/ 3438 h 347197"/>
                <a:gd name="connsiteX6" fmla="*/ 85940 w 106566"/>
                <a:gd name="connsiteY6" fmla="*/ 0 h 347197"/>
                <a:gd name="connsiteX7" fmla="*/ 89378 w 106566"/>
                <a:gd name="connsiteY7" fmla="*/ 130629 h 347197"/>
                <a:gd name="connsiteX8" fmla="*/ 106566 w 106566"/>
                <a:gd name="connsiteY8" fmla="*/ 343760 h 347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566" h="347197">
                  <a:moveTo>
                    <a:pt x="106566" y="343760"/>
                  </a:moveTo>
                  <a:lnTo>
                    <a:pt x="27501" y="347197"/>
                  </a:lnTo>
                  <a:lnTo>
                    <a:pt x="3438" y="158130"/>
                  </a:lnTo>
                  <a:lnTo>
                    <a:pt x="0" y="68752"/>
                  </a:lnTo>
                  <a:lnTo>
                    <a:pt x="3438" y="20626"/>
                  </a:lnTo>
                  <a:lnTo>
                    <a:pt x="37814" y="3438"/>
                  </a:lnTo>
                  <a:lnTo>
                    <a:pt x="85940" y="0"/>
                  </a:lnTo>
                  <a:lnTo>
                    <a:pt x="89378" y="130629"/>
                  </a:lnTo>
                  <a:lnTo>
                    <a:pt x="106566" y="34376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7" name="Forme libre : forme 78">
              <a:extLst>
                <a:ext uri="{FF2B5EF4-FFF2-40B4-BE49-F238E27FC236}">
                  <a16:creationId xmlns:a16="http://schemas.microsoft.com/office/drawing/2014/main" id="{42AEA182-3ACA-4399-99FC-C16189327159}"/>
                </a:ext>
              </a:extLst>
            </p:cNvPr>
            <p:cNvSpPr/>
            <p:nvPr/>
          </p:nvSpPr>
          <p:spPr>
            <a:xfrm>
              <a:off x="7112382" y="3667913"/>
              <a:ext cx="254382" cy="103128"/>
            </a:xfrm>
            <a:custGeom>
              <a:avLst/>
              <a:gdLst>
                <a:gd name="connsiteX0" fmla="*/ 254382 w 254382"/>
                <a:gd name="connsiteY0" fmla="*/ 0 h 103128"/>
                <a:gd name="connsiteX1" fmla="*/ 0 w 254382"/>
                <a:gd name="connsiteY1" fmla="*/ 34376 h 103128"/>
                <a:gd name="connsiteX2" fmla="*/ 37813 w 254382"/>
                <a:gd name="connsiteY2" fmla="*/ 75627 h 103128"/>
                <a:gd name="connsiteX3" fmla="*/ 41251 w 254382"/>
                <a:gd name="connsiteY3" fmla="*/ 103128 h 103128"/>
                <a:gd name="connsiteX4" fmla="*/ 195943 w 254382"/>
                <a:gd name="connsiteY4" fmla="*/ 92815 h 103128"/>
                <a:gd name="connsiteX5" fmla="*/ 240632 w 254382"/>
                <a:gd name="connsiteY5" fmla="*/ 92815 h 103128"/>
                <a:gd name="connsiteX6" fmla="*/ 254382 w 254382"/>
                <a:gd name="connsiteY6" fmla="*/ 0 h 103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382" h="103128">
                  <a:moveTo>
                    <a:pt x="254382" y="0"/>
                  </a:moveTo>
                  <a:lnTo>
                    <a:pt x="0" y="34376"/>
                  </a:lnTo>
                  <a:lnTo>
                    <a:pt x="37813" y="75627"/>
                  </a:lnTo>
                  <a:lnTo>
                    <a:pt x="41251" y="103128"/>
                  </a:lnTo>
                  <a:lnTo>
                    <a:pt x="195943" y="92815"/>
                  </a:lnTo>
                  <a:lnTo>
                    <a:pt x="240632" y="92815"/>
                  </a:lnTo>
                  <a:lnTo>
                    <a:pt x="254382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8" name="Forme libre : forme 79">
              <a:extLst>
                <a:ext uri="{FF2B5EF4-FFF2-40B4-BE49-F238E27FC236}">
                  <a16:creationId xmlns:a16="http://schemas.microsoft.com/office/drawing/2014/main" id="{ABB69E92-BD8F-41A7-971B-CA9CEBE07111}"/>
                </a:ext>
              </a:extLst>
            </p:cNvPr>
            <p:cNvSpPr/>
            <p:nvPr/>
          </p:nvSpPr>
          <p:spPr>
            <a:xfrm>
              <a:off x="7713961" y="3616349"/>
              <a:ext cx="244069" cy="175317"/>
            </a:xfrm>
            <a:custGeom>
              <a:avLst/>
              <a:gdLst>
                <a:gd name="connsiteX0" fmla="*/ 244069 w 244069"/>
                <a:gd name="connsiteY0" fmla="*/ 175317 h 175317"/>
                <a:gd name="connsiteX1" fmla="*/ 213131 w 244069"/>
                <a:gd name="connsiteY1" fmla="*/ 175317 h 175317"/>
                <a:gd name="connsiteX2" fmla="*/ 192505 w 244069"/>
                <a:gd name="connsiteY2" fmla="*/ 82502 h 175317"/>
                <a:gd name="connsiteX3" fmla="*/ 41251 w 244069"/>
                <a:gd name="connsiteY3" fmla="*/ 92815 h 175317"/>
                <a:gd name="connsiteX4" fmla="*/ 20625 w 244069"/>
                <a:gd name="connsiteY4" fmla="*/ 92815 h 175317"/>
                <a:gd name="connsiteX5" fmla="*/ 0 w 244069"/>
                <a:gd name="connsiteY5" fmla="*/ 27501 h 175317"/>
                <a:gd name="connsiteX6" fmla="*/ 175317 w 244069"/>
                <a:gd name="connsiteY6" fmla="*/ 0 h 175317"/>
                <a:gd name="connsiteX7" fmla="*/ 223444 w 244069"/>
                <a:gd name="connsiteY7" fmla="*/ 68752 h 175317"/>
                <a:gd name="connsiteX8" fmla="*/ 244069 w 244069"/>
                <a:gd name="connsiteY8" fmla="*/ 175317 h 1753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44069" h="175317">
                  <a:moveTo>
                    <a:pt x="244069" y="175317"/>
                  </a:moveTo>
                  <a:lnTo>
                    <a:pt x="213131" y="175317"/>
                  </a:lnTo>
                  <a:lnTo>
                    <a:pt x="192505" y="82502"/>
                  </a:lnTo>
                  <a:lnTo>
                    <a:pt x="41251" y="92815"/>
                  </a:lnTo>
                  <a:lnTo>
                    <a:pt x="20625" y="92815"/>
                  </a:lnTo>
                  <a:lnTo>
                    <a:pt x="0" y="27501"/>
                  </a:lnTo>
                  <a:lnTo>
                    <a:pt x="175317" y="0"/>
                  </a:lnTo>
                  <a:lnTo>
                    <a:pt x="223444" y="68752"/>
                  </a:lnTo>
                  <a:lnTo>
                    <a:pt x="244069" y="175317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9" name="Forme libre : forme 80">
              <a:extLst>
                <a:ext uri="{FF2B5EF4-FFF2-40B4-BE49-F238E27FC236}">
                  <a16:creationId xmlns:a16="http://schemas.microsoft.com/office/drawing/2014/main" id="{FEC78902-1520-4B9F-90E3-C13E51F70402}"/>
                </a:ext>
              </a:extLst>
            </p:cNvPr>
            <p:cNvSpPr/>
            <p:nvPr/>
          </p:nvSpPr>
          <p:spPr>
            <a:xfrm>
              <a:off x="7383952" y="3640412"/>
              <a:ext cx="305946" cy="151254"/>
            </a:xfrm>
            <a:custGeom>
              <a:avLst/>
              <a:gdLst>
                <a:gd name="connsiteX0" fmla="*/ 305946 w 305946"/>
                <a:gd name="connsiteY0" fmla="*/ 0 h 151254"/>
                <a:gd name="connsiteX1" fmla="*/ 305946 w 305946"/>
                <a:gd name="connsiteY1" fmla="*/ 65314 h 151254"/>
                <a:gd name="connsiteX2" fmla="*/ 195943 w 305946"/>
                <a:gd name="connsiteY2" fmla="*/ 79065 h 151254"/>
                <a:gd name="connsiteX3" fmla="*/ 213131 w 305946"/>
                <a:gd name="connsiteY3" fmla="*/ 140941 h 151254"/>
                <a:gd name="connsiteX4" fmla="*/ 199380 w 305946"/>
                <a:gd name="connsiteY4" fmla="*/ 151254 h 151254"/>
                <a:gd name="connsiteX5" fmla="*/ 140941 w 305946"/>
                <a:gd name="connsiteY5" fmla="*/ 151254 h 151254"/>
                <a:gd name="connsiteX6" fmla="*/ 110003 w 305946"/>
                <a:gd name="connsiteY6" fmla="*/ 123753 h 151254"/>
                <a:gd name="connsiteX7" fmla="*/ 110003 w 305946"/>
                <a:gd name="connsiteY7" fmla="*/ 123753 h 151254"/>
                <a:gd name="connsiteX8" fmla="*/ 0 w 305946"/>
                <a:gd name="connsiteY8" fmla="*/ 106565 h 151254"/>
                <a:gd name="connsiteX9" fmla="*/ 13750 w 305946"/>
                <a:gd name="connsiteY9" fmla="*/ 37814 h 151254"/>
                <a:gd name="connsiteX10" fmla="*/ 305946 w 305946"/>
                <a:gd name="connsiteY10" fmla="*/ 0 h 1512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5946" h="151254">
                  <a:moveTo>
                    <a:pt x="305946" y="0"/>
                  </a:moveTo>
                  <a:lnTo>
                    <a:pt x="305946" y="65314"/>
                  </a:lnTo>
                  <a:lnTo>
                    <a:pt x="195943" y="79065"/>
                  </a:lnTo>
                  <a:lnTo>
                    <a:pt x="213131" y="140941"/>
                  </a:lnTo>
                  <a:lnTo>
                    <a:pt x="199380" y="151254"/>
                  </a:lnTo>
                  <a:lnTo>
                    <a:pt x="140941" y="151254"/>
                  </a:lnTo>
                  <a:lnTo>
                    <a:pt x="110003" y="123753"/>
                  </a:lnTo>
                  <a:lnTo>
                    <a:pt x="110003" y="123753"/>
                  </a:lnTo>
                  <a:lnTo>
                    <a:pt x="0" y="106565"/>
                  </a:lnTo>
                  <a:lnTo>
                    <a:pt x="13750" y="37814"/>
                  </a:lnTo>
                  <a:lnTo>
                    <a:pt x="305946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0" name="Forme libre : forme 81">
              <a:extLst>
                <a:ext uri="{FF2B5EF4-FFF2-40B4-BE49-F238E27FC236}">
                  <a16:creationId xmlns:a16="http://schemas.microsoft.com/office/drawing/2014/main" id="{59BB9E6D-5EA2-4835-B1ED-AB4452765B1F}"/>
                </a:ext>
              </a:extLst>
            </p:cNvPr>
            <p:cNvSpPr/>
            <p:nvPr/>
          </p:nvSpPr>
          <p:spPr>
            <a:xfrm>
              <a:off x="3867293" y="4159489"/>
              <a:ext cx="1227221" cy="2189747"/>
            </a:xfrm>
            <a:custGeom>
              <a:avLst/>
              <a:gdLst>
                <a:gd name="connsiteX0" fmla="*/ 189068 w 1227221"/>
                <a:gd name="connsiteY0" fmla="*/ 0 h 2189747"/>
                <a:gd name="connsiteX1" fmla="*/ 68752 w 1227221"/>
                <a:gd name="connsiteY1" fmla="*/ 79064 h 2189747"/>
                <a:gd name="connsiteX2" fmla="*/ 75627 w 1227221"/>
                <a:gd name="connsiteY2" fmla="*/ 120316 h 2189747"/>
                <a:gd name="connsiteX3" fmla="*/ 0 w 1227221"/>
                <a:gd name="connsiteY3" fmla="*/ 182192 h 2189747"/>
                <a:gd name="connsiteX4" fmla="*/ 61877 w 1227221"/>
                <a:gd name="connsiteY4" fmla="*/ 440012 h 2189747"/>
                <a:gd name="connsiteX5" fmla="*/ 739083 w 1227221"/>
                <a:gd name="connsiteY5" fmla="*/ 1020965 h 2189747"/>
                <a:gd name="connsiteX6" fmla="*/ 910963 w 1227221"/>
                <a:gd name="connsiteY6" fmla="*/ 2189747 h 2189747"/>
                <a:gd name="connsiteX7" fmla="*/ 1227221 w 1227221"/>
                <a:gd name="connsiteY7" fmla="*/ 2096932 h 2189747"/>
                <a:gd name="connsiteX8" fmla="*/ 1048466 w 1227221"/>
                <a:gd name="connsiteY8" fmla="*/ 2041931 h 2189747"/>
                <a:gd name="connsiteX9" fmla="*/ 907525 w 1227221"/>
                <a:gd name="connsiteY9" fmla="*/ 1581293 h 2189747"/>
                <a:gd name="connsiteX10" fmla="*/ 842211 w 1227221"/>
                <a:gd name="connsiteY10" fmla="*/ 1003777 h 2189747"/>
                <a:gd name="connsiteX11" fmla="*/ 759709 w 1227221"/>
                <a:gd name="connsiteY11" fmla="*/ 883461 h 2189747"/>
                <a:gd name="connsiteX12" fmla="*/ 192505 w 1227221"/>
                <a:gd name="connsiteY12" fmla="*/ 374697 h 2189747"/>
                <a:gd name="connsiteX13" fmla="*/ 182193 w 1227221"/>
                <a:gd name="connsiteY13" fmla="*/ 288758 h 2189747"/>
                <a:gd name="connsiteX14" fmla="*/ 192505 w 1227221"/>
                <a:gd name="connsiteY14" fmla="*/ 202818 h 2189747"/>
                <a:gd name="connsiteX15" fmla="*/ 199381 w 1227221"/>
                <a:gd name="connsiteY15" fmla="*/ 99690 h 2189747"/>
                <a:gd name="connsiteX16" fmla="*/ 189068 w 1227221"/>
                <a:gd name="connsiteY16" fmla="*/ 0 h 2189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227221" h="2189747">
                  <a:moveTo>
                    <a:pt x="189068" y="0"/>
                  </a:moveTo>
                  <a:lnTo>
                    <a:pt x="68752" y="79064"/>
                  </a:lnTo>
                  <a:lnTo>
                    <a:pt x="75627" y="120316"/>
                  </a:lnTo>
                  <a:lnTo>
                    <a:pt x="0" y="182192"/>
                  </a:lnTo>
                  <a:lnTo>
                    <a:pt x="61877" y="440012"/>
                  </a:lnTo>
                  <a:lnTo>
                    <a:pt x="739083" y="1020965"/>
                  </a:lnTo>
                  <a:lnTo>
                    <a:pt x="910963" y="2189747"/>
                  </a:lnTo>
                  <a:lnTo>
                    <a:pt x="1227221" y="2096932"/>
                  </a:lnTo>
                  <a:lnTo>
                    <a:pt x="1048466" y="2041931"/>
                  </a:lnTo>
                  <a:lnTo>
                    <a:pt x="907525" y="1581293"/>
                  </a:lnTo>
                  <a:lnTo>
                    <a:pt x="842211" y="1003777"/>
                  </a:lnTo>
                  <a:lnTo>
                    <a:pt x="759709" y="883461"/>
                  </a:lnTo>
                  <a:lnTo>
                    <a:pt x="192505" y="374697"/>
                  </a:lnTo>
                  <a:lnTo>
                    <a:pt x="182193" y="288758"/>
                  </a:lnTo>
                  <a:lnTo>
                    <a:pt x="192505" y="202818"/>
                  </a:lnTo>
                  <a:lnTo>
                    <a:pt x="199381" y="99690"/>
                  </a:lnTo>
                  <a:lnTo>
                    <a:pt x="189068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1" name="Forme libre : forme 83">
              <a:extLst>
                <a:ext uri="{FF2B5EF4-FFF2-40B4-BE49-F238E27FC236}">
                  <a16:creationId xmlns:a16="http://schemas.microsoft.com/office/drawing/2014/main" id="{C579D7C6-3914-4843-B051-46C092899149}"/>
                </a:ext>
              </a:extLst>
            </p:cNvPr>
            <p:cNvSpPr/>
            <p:nvPr/>
          </p:nvSpPr>
          <p:spPr>
            <a:xfrm>
              <a:off x="4785131" y="5235456"/>
              <a:ext cx="1433477" cy="1027840"/>
            </a:xfrm>
            <a:custGeom>
              <a:avLst/>
              <a:gdLst>
                <a:gd name="connsiteX0" fmla="*/ 1175657 w 1433477"/>
                <a:gd name="connsiteY0" fmla="*/ 20625 h 1027840"/>
                <a:gd name="connsiteX1" fmla="*/ 952213 w 1433477"/>
                <a:gd name="connsiteY1" fmla="*/ 58439 h 1027840"/>
                <a:gd name="connsiteX2" fmla="*/ 935025 w 1433477"/>
                <a:gd name="connsiteY2" fmla="*/ 20625 h 1027840"/>
                <a:gd name="connsiteX3" fmla="*/ 0 w 1433477"/>
                <a:gd name="connsiteY3" fmla="*/ 120315 h 1027840"/>
                <a:gd name="connsiteX4" fmla="*/ 44689 w 1433477"/>
                <a:gd name="connsiteY4" fmla="*/ 539702 h 1027840"/>
                <a:gd name="connsiteX5" fmla="*/ 192505 w 1433477"/>
                <a:gd name="connsiteY5" fmla="*/ 962526 h 1027840"/>
                <a:gd name="connsiteX6" fmla="*/ 391886 w 1433477"/>
                <a:gd name="connsiteY6" fmla="*/ 1027840 h 1027840"/>
                <a:gd name="connsiteX7" fmla="*/ 436574 w 1433477"/>
                <a:gd name="connsiteY7" fmla="*/ 924712 h 1027840"/>
                <a:gd name="connsiteX8" fmla="*/ 340322 w 1433477"/>
                <a:gd name="connsiteY8" fmla="*/ 663455 h 1027840"/>
                <a:gd name="connsiteX9" fmla="*/ 697831 w 1433477"/>
                <a:gd name="connsiteY9" fmla="*/ 580953 h 1027840"/>
                <a:gd name="connsiteX10" fmla="*/ 1055341 w 1433477"/>
                <a:gd name="connsiteY10" fmla="*/ 484700 h 1027840"/>
                <a:gd name="connsiteX11" fmla="*/ 1192845 w 1433477"/>
                <a:gd name="connsiteY11" fmla="*/ 481263 h 1027840"/>
                <a:gd name="connsiteX12" fmla="*/ 1419726 w 1433477"/>
                <a:gd name="connsiteY12" fmla="*/ 429699 h 1027840"/>
                <a:gd name="connsiteX13" fmla="*/ 1433477 w 1433477"/>
                <a:gd name="connsiteY13" fmla="*/ 340321 h 1027840"/>
                <a:gd name="connsiteX14" fmla="*/ 1399101 w 1433477"/>
                <a:gd name="connsiteY14" fmla="*/ 85939 h 1027840"/>
                <a:gd name="connsiteX15" fmla="*/ 1347537 w 1433477"/>
                <a:gd name="connsiteY15" fmla="*/ 37813 h 1027840"/>
                <a:gd name="connsiteX16" fmla="*/ 1278785 w 1433477"/>
                <a:gd name="connsiteY16" fmla="*/ 0 h 1027840"/>
                <a:gd name="connsiteX17" fmla="*/ 1175657 w 1433477"/>
                <a:gd name="connsiteY17" fmla="*/ 20625 h 1027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33477" h="1027840">
                  <a:moveTo>
                    <a:pt x="1175657" y="20625"/>
                  </a:moveTo>
                  <a:lnTo>
                    <a:pt x="952213" y="58439"/>
                  </a:lnTo>
                  <a:lnTo>
                    <a:pt x="935025" y="20625"/>
                  </a:lnTo>
                  <a:lnTo>
                    <a:pt x="0" y="120315"/>
                  </a:lnTo>
                  <a:lnTo>
                    <a:pt x="44689" y="539702"/>
                  </a:lnTo>
                  <a:lnTo>
                    <a:pt x="192505" y="962526"/>
                  </a:lnTo>
                  <a:lnTo>
                    <a:pt x="391886" y="1027840"/>
                  </a:lnTo>
                  <a:lnTo>
                    <a:pt x="436574" y="924712"/>
                  </a:lnTo>
                  <a:lnTo>
                    <a:pt x="340322" y="663455"/>
                  </a:lnTo>
                  <a:lnTo>
                    <a:pt x="697831" y="580953"/>
                  </a:lnTo>
                  <a:lnTo>
                    <a:pt x="1055341" y="484700"/>
                  </a:lnTo>
                  <a:lnTo>
                    <a:pt x="1192845" y="481263"/>
                  </a:lnTo>
                  <a:lnTo>
                    <a:pt x="1419726" y="429699"/>
                  </a:lnTo>
                  <a:lnTo>
                    <a:pt x="1433477" y="340321"/>
                  </a:lnTo>
                  <a:lnTo>
                    <a:pt x="1399101" y="85939"/>
                  </a:lnTo>
                  <a:lnTo>
                    <a:pt x="1347537" y="37813"/>
                  </a:lnTo>
                  <a:lnTo>
                    <a:pt x="1278785" y="0"/>
                  </a:lnTo>
                  <a:lnTo>
                    <a:pt x="1175657" y="20625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2" name="Forme libre : forme 82">
              <a:extLst>
                <a:ext uri="{FF2B5EF4-FFF2-40B4-BE49-F238E27FC236}">
                  <a16:creationId xmlns:a16="http://schemas.microsoft.com/office/drawing/2014/main" id="{A0427732-CE7D-4CD4-896B-5C0064E7F2E0}"/>
                </a:ext>
              </a:extLst>
            </p:cNvPr>
            <p:cNvSpPr/>
            <p:nvPr/>
          </p:nvSpPr>
          <p:spPr>
            <a:xfrm>
              <a:off x="5916099" y="5568902"/>
              <a:ext cx="247507" cy="134066"/>
            </a:xfrm>
            <a:custGeom>
              <a:avLst/>
              <a:gdLst>
                <a:gd name="connsiteX0" fmla="*/ 13751 w 247507"/>
                <a:gd name="connsiteY0" fmla="*/ 134066 h 134066"/>
                <a:gd name="connsiteX1" fmla="*/ 247507 w 247507"/>
                <a:gd name="connsiteY1" fmla="*/ 72190 h 134066"/>
                <a:gd name="connsiteX2" fmla="*/ 223444 w 247507"/>
                <a:gd name="connsiteY2" fmla="*/ 0 h 134066"/>
                <a:gd name="connsiteX3" fmla="*/ 0 w 247507"/>
                <a:gd name="connsiteY3" fmla="*/ 44689 h 134066"/>
                <a:gd name="connsiteX4" fmla="*/ 13751 w 247507"/>
                <a:gd name="connsiteY4" fmla="*/ 134066 h 134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7507" h="134066">
                  <a:moveTo>
                    <a:pt x="13751" y="134066"/>
                  </a:moveTo>
                  <a:lnTo>
                    <a:pt x="247507" y="72190"/>
                  </a:lnTo>
                  <a:lnTo>
                    <a:pt x="223444" y="0"/>
                  </a:lnTo>
                  <a:lnTo>
                    <a:pt x="0" y="44689"/>
                  </a:lnTo>
                  <a:lnTo>
                    <a:pt x="13751" y="134066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3" name="Forme libre : forme 84">
              <a:extLst>
                <a:ext uri="{FF2B5EF4-FFF2-40B4-BE49-F238E27FC236}">
                  <a16:creationId xmlns:a16="http://schemas.microsoft.com/office/drawing/2014/main" id="{3DEB024E-57BC-4A04-B77F-8B377CD329C9}"/>
                </a:ext>
              </a:extLst>
            </p:cNvPr>
            <p:cNvSpPr/>
            <p:nvPr/>
          </p:nvSpPr>
          <p:spPr>
            <a:xfrm>
              <a:off x="4709504" y="4805756"/>
              <a:ext cx="240631" cy="515639"/>
            </a:xfrm>
            <a:custGeom>
              <a:avLst/>
              <a:gdLst>
                <a:gd name="connsiteX0" fmla="*/ 182192 w 240631"/>
                <a:gd name="connsiteY0" fmla="*/ 0 h 515639"/>
                <a:gd name="connsiteX1" fmla="*/ 0 w 240631"/>
                <a:gd name="connsiteY1" fmla="*/ 72190 h 515639"/>
                <a:gd name="connsiteX2" fmla="*/ 65314 w 240631"/>
                <a:gd name="connsiteY2" fmla="*/ 515639 h 515639"/>
                <a:gd name="connsiteX3" fmla="*/ 240631 w 240631"/>
                <a:gd name="connsiteY3" fmla="*/ 515639 h 515639"/>
                <a:gd name="connsiteX4" fmla="*/ 182192 w 240631"/>
                <a:gd name="connsiteY4" fmla="*/ 0 h 51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0631" h="515639">
                  <a:moveTo>
                    <a:pt x="182192" y="0"/>
                  </a:moveTo>
                  <a:lnTo>
                    <a:pt x="0" y="72190"/>
                  </a:lnTo>
                  <a:lnTo>
                    <a:pt x="65314" y="515639"/>
                  </a:lnTo>
                  <a:lnTo>
                    <a:pt x="240631" y="515639"/>
                  </a:lnTo>
                  <a:lnTo>
                    <a:pt x="182192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4" name="Forme libre : forme 85">
              <a:extLst>
                <a:ext uri="{FF2B5EF4-FFF2-40B4-BE49-F238E27FC236}">
                  <a16:creationId xmlns:a16="http://schemas.microsoft.com/office/drawing/2014/main" id="{751D32AE-5430-4BF4-BF0E-F312D5E0D431}"/>
                </a:ext>
              </a:extLst>
            </p:cNvPr>
            <p:cNvSpPr/>
            <p:nvPr/>
          </p:nvSpPr>
          <p:spPr>
            <a:xfrm>
              <a:off x="5067014" y="4860758"/>
              <a:ext cx="653142" cy="281883"/>
            </a:xfrm>
            <a:custGeom>
              <a:avLst/>
              <a:gdLst>
                <a:gd name="connsiteX0" fmla="*/ 625642 w 653142"/>
                <a:gd name="connsiteY0" fmla="*/ 0 h 281883"/>
                <a:gd name="connsiteX1" fmla="*/ 436574 w 653142"/>
                <a:gd name="connsiteY1" fmla="*/ 30938 h 281883"/>
                <a:gd name="connsiteX2" fmla="*/ 433136 w 653142"/>
                <a:gd name="connsiteY2" fmla="*/ 96253 h 281883"/>
                <a:gd name="connsiteX3" fmla="*/ 268132 w 653142"/>
                <a:gd name="connsiteY3" fmla="*/ 99690 h 281883"/>
                <a:gd name="connsiteX4" fmla="*/ 261257 w 653142"/>
                <a:gd name="connsiteY4" fmla="*/ 48126 h 281883"/>
                <a:gd name="connsiteX5" fmla="*/ 85939 w 653142"/>
                <a:gd name="connsiteY5" fmla="*/ 75627 h 281883"/>
                <a:gd name="connsiteX6" fmla="*/ 75627 w 653142"/>
                <a:gd name="connsiteY6" fmla="*/ 13750 h 281883"/>
                <a:gd name="connsiteX7" fmla="*/ 0 w 653142"/>
                <a:gd name="connsiteY7" fmla="*/ 20625 h 281883"/>
                <a:gd name="connsiteX8" fmla="*/ 3437 w 653142"/>
                <a:gd name="connsiteY8" fmla="*/ 79065 h 281883"/>
                <a:gd name="connsiteX9" fmla="*/ 75627 w 653142"/>
                <a:gd name="connsiteY9" fmla="*/ 96253 h 281883"/>
                <a:gd name="connsiteX10" fmla="*/ 82502 w 653142"/>
                <a:gd name="connsiteY10" fmla="*/ 237194 h 281883"/>
                <a:gd name="connsiteX11" fmla="*/ 92815 w 653142"/>
                <a:gd name="connsiteY11" fmla="*/ 281883 h 281883"/>
                <a:gd name="connsiteX12" fmla="*/ 292195 w 653142"/>
                <a:gd name="connsiteY12" fmla="*/ 254382 h 281883"/>
                <a:gd name="connsiteX13" fmla="*/ 278445 w 653142"/>
                <a:gd name="connsiteY13" fmla="*/ 182192 h 281883"/>
                <a:gd name="connsiteX14" fmla="*/ 350634 w 653142"/>
                <a:gd name="connsiteY14" fmla="*/ 175317 h 281883"/>
                <a:gd name="connsiteX15" fmla="*/ 360947 w 653142"/>
                <a:gd name="connsiteY15" fmla="*/ 268132 h 281883"/>
                <a:gd name="connsiteX16" fmla="*/ 395323 w 653142"/>
                <a:gd name="connsiteY16" fmla="*/ 268132 h 281883"/>
                <a:gd name="connsiteX17" fmla="*/ 374697 w 653142"/>
                <a:gd name="connsiteY17" fmla="*/ 175317 h 281883"/>
                <a:gd name="connsiteX18" fmla="*/ 398760 w 653142"/>
                <a:gd name="connsiteY18" fmla="*/ 158129 h 281883"/>
                <a:gd name="connsiteX19" fmla="*/ 446887 w 653142"/>
                <a:gd name="connsiteY19" fmla="*/ 154692 h 281883"/>
                <a:gd name="connsiteX20" fmla="*/ 453762 w 653142"/>
                <a:gd name="connsiteY20" fmla="*/ 237194 h 281883"/>
                <a:gd name="connsiteX21" fmla="*/ 615329 w 653142"/>
                <a:gd name="connsiteY21" fmla="*/ 216568 h 281883"/>
                <a:gd name="connsiteX22" fmla="*/ 653142 w 653142"/>
                <a:gd name="connsiteY22" fmla="*/ 199380 h 281883"/>
                <a:gd name="connsiteX23" fmla="*/ 625642 w 653142"/>
                <a:gd name="connsiteY23" fmla="*/ 0 h 28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53142" h="281883">
                  <a:moveTo>
                    <a:pt x="625642" y="0"/>
                  </a:moveTo>
                  <a:lnTo>
                    <a:pt x="436574" y="30938"/>
                  </a:lnTo>
                  <a:lnTo>
                    <a:pt x="433136" y="96253"/>
                  </a:lnTo>
                  <a:lnTo>
                    <a:pt x="268132" y="99690"/>
                  </a:lnTo>
                  <a:lnTo>
                    <a:pt x="261257" y="48126"/>
                  </a:lnTo>
                  <a:lnTo>
                    <a:pt x="85939" y="75627"/>
                  </a:lnTo>
                  <a:lnTo>
                    <a:pt x="75627" y="13750"/>
                  </a:lnTo>
                  <a:lnTo>
                    <a:pt x="0" y="20625"/>
                  </a:lnTo>
                  <a:lnTo>
                    <a:pt x="3437" y="79065"/>
                  </a:lnTo>
                  <a:lnTo>
                    <a:pt x="75627" y="96253"/>
                  </a:lnTo>
                  <a:lnTo>
                    <a:pt x="82502" y="237194"/>
                  </a:lnTo>
                  <a:lnTo>
                    <a:pt x="92815" y="281883"/>
                  </a:lnTo>
                  <a:lnTo>
                    <a:pt x="292195" y="254382"/>
                  </a:lnTo>
                  <a:lnTo>
                    <a:pt x="278445" y="182192"/>
                  </a:lnTo>
                  <a:lnTo>
                    <a:pt x="350634" y="175317"/>
                  </a:lnTo>
                  <a:lnTo>
                    <a:pt x="360947" y="268132"/>
                  </a:lnTo>
                  <a:lnTo>
                    <a:pt x="395323" y="268132"/>
                  </a:lnTo>
                  <a:lnTo>
                    <a:pt x="374697" y="175317"/>
                  </a:lnTo>
                  <a:lnTo>
                    <a:pt x="398760" y="158129"/>
                  </a:lnTo>
                  <a:lnTo>
                    <a:pt x="446887" y="154692"/>
                  </a:lnTo>
                  <a:lnTo>
                    <a:pt x="453762" y="237194"/>
                  </a:lnTo>
                  <a:lnTo>
                    <a:pt x="615329" y="216568"/>
                  </a:lnTo>
                  <a:lnTo>
                    <a:pt x="653142" y="199380"/>
                  </a:lnTo>
                  <a:lnTo>
                    <a:pt x="625642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Forme libre : forme 86">
              <a:extLst>
                <a:ext uri="{FF2B5EF4-FFF2-40B4-BE49-F238E27FC236}">
                  <a16:creationId xmlns:a16="http://schemas.microsoft.com/office/drawing/2014/main" id="{F51F10BE-E9C9-4146-B2CF-DEA32FD7251E}"/>
                </a:ext>
              </a:extLst>
            </p:cNvPr>
            <p:cNvSpPr/>
            <p:nvPr/>
          </p:nvSpPr>
          <p:spPr>
            <a:xfrm>
              <a:off x="5929850" y="5070451"/>
              <a:ext cx="261257" cy="120316"/>
            </a:xfrm>
            <a:custGeom>
              <a:avLst/>
              <a:gdLst>
                <a:gd name="connsiteX0" fmla="*/ 261257 w 261257"/>
                <a:gd name="connsiteY0" fmla="*/ 0 h 120316"/>
                <a:gd name="connsiteX1" fmla="*/ 165004 w 261257"/>
                <a:gd name="connsiteY1" fmla="*/ 24063 h 120316"/>
                <a:gd name="connsiteX2" fmla="*/ 151254 w 261257"/>
                <a:gd name="connsiteY2" fmla="*/ 58439 h 120316"/>
                <a:gd name="connsiteX3" fmla="*/ 99690 w 261257"/>
                <a:gd name="connsiteY3" fmla="*/ 72190 h 120316"/>
                <a:gd name="connsiteX4" fmla="*/ 79064 w 261257"/>
                <a:gd name="connsiteY4" fmla="*/ 68752 h 120316"/>
                <a:gd name="connsiteX5" fmla="*/ 65314 w 261257"/>
                <a:gd name="connsiteY5" fmla="*/ 37814 h 120316"/>
                <a:gd name="connsiteX6" fmla="*/ 37813 w 261257"/>
                <a:gd name="connsiteY6" fmla="*/ 37814 h 120316"/>
                <a:gd name="connsiteX7" fmla="*/ 3437 w 261257"/>
                <a:gd name="connsiteY7" fmla="*/ 34376 h 120316"/>
                <a:gd name="connsiteX8" fmla="*/ 0 w 261257"/>
                <a:gd name="connsiteY8" fmla="*/ 79065 h 120316"/>
                <a:gd name="connsiteX9" fmla="*/ 30938 w 261257"/>
                <a:gd name="connsiteY9" fmla="*/ 103128 h 120316"/>
                <a:gd name="connsiteX10" fmla="*/ 99690 w 261257"/>
                <a:gd name="connsiteY10" fmla="*/ 110003 h 120316"/>
                <a:gd name="connsiteX11" fmla="*/ 161567 w 261257"/>
                <a:gd name="connsiteY11" fmla="*/ 120316 h 120316"/>
                <a:gd name="connsiteX12" fmla="*/ 209693 w 261257"/>
                <a:gd name="connsiteY12" fmla="*/ 89378 h 120316"/>
                <a:gd name="connsiteX13" fmla="*/ 261257 w 261257"/>
                <a:gd name="connsiteY13" fmla="*/ 0 h 12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1257" h="120316">
                  <a:moveTo>
                    <a:pt x="261257" y="0"/>
                  </a:moveTo>
                  <a:lnTo>
                    <a:pt x="165004" y="24063"/>
                  </a:lnTo>
                  <a:lnTo>
                    <a:pt x="151254" y="58439"/>
                  </a:lnTo>
                  <a:lnTo>
                    <a:pt x="99690" y="72190"/>
                  </a:lnTo>
                  <a:lnTo>
                    <a:pt x="79064" y="68752"/>
                  </a:lnTo>
                  <a:lnTo>
                    <a:pt x="65314" y="37814"/>
                  </a:lnTo>
                  <a:lnTo>
                    <a:pt x="37813" y="37814"/>
                  </a:lnTo>
                  <a:lnTo>
                    <a:pt x="3437" y="34376"/>
                  </a:lnTo>
                  <a:lnTo>
                    <a:pt x="0" y="79065"/>
                  </a:lnTo>
                  <a:lnTo>
                    <a:pt x="30938" y="103128"/>
                  </a:lnTo>
                  <a:lnTo>
                    <a:pt x="99690" y="110003"/>
                  </a:lnTo>
                  <a:lnTo>
                    <a:pt x="161567" y="120316"/>
                  </a:lnTo>
                  <a:lnTo>
                    <a:pt x="209693" y="89378"/>
                  </a:lnTo>
                  <a:lnTo>
                    <a:pt x="261257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6" name="Forme libre : forme 87">
              <a:extLst>
                <a:ext uri="{FF2B5EF4-FFF2-40B4-BE49-F238E27FC236}">
                  <a16:creationId xmlns:a16="http://schemas.microsoft.com/office/drawing/2014/main" id="{993326C9-D4F7-4F80-95D8-B9A0DC17E38C}"/>
                </a:ext>
              </a:extLst>
            </p:cNvPr>
            <p:cNvSpPr/>
            <p:nvPr/>
          </p:nvSpPr>
          <p:spPr>
            <a:xfrm>
              <a:off x="6225483" y="4534186"/>
              <a:ext cx="893774" cy="790647"/>
            </a:xfrm>
            <a:custGeom>
              <a:avLst/>
              <a:gdLst>
                <a:gd name="connsiteX0" fmla="*/ 866273 w 893774"/>
                <a:gd name="connsiteY0" fmla="*/ 446888 h 790647"/>
                <a:gd name="connsiteX1" fmla="*/ 893774 w 893774"/>
                <a:gd name="connsiteY1" fmla="*/ 422825 h 790647"/>
                <a:gd name="connsiteX2" fmla="*/ 852523 w 893774"/>
                <a:gd name="connsiteY2" fmla="*/ 34376 h 790647"/>
                <a:gd name="connsiteX3" fmla="*/ 804397 w 893774"/>
                <a:gd name="connsiteY3" fmla="*/ 0 h 790647"/>
                <a:gd name="connsiteX4" fmla="*/ 770021 w 893774"/>
                <a:gd name="connsiteY4" fmla="*/ 0 h 790647"/>
                <a:gd name="connsiteX5" fmla="*/ 721894 w 893774"/>
                <a:gd name="connsiteY5" fmla="*/ 10313 h 790647"/>
                <a:gd name="connsiteX6" fmla="*/ 684081 w 893774"/>
                <a:gd name="connsiteY6" fmla="*/ 55002 h 790647"/>
                <a:gd name="connsiteX7" fmla="*/ 635955 w 893774"/>
                <a:gd name="connsiteY7" fmla="*/ 123754 h 790647"/>
                <a:gd name="connsiteX8" fmla="*/ 580953 w 893774"/>
                <a:gd name="connsiteY8" fmla="*/ 189068 h 790647"/>
                <a:gd name="connsiteX9" fmla="*/ 474388 w 893774"/>
                <a:gd name="connsiteY9" fmla="*/ 223444 h 790647"/>
                <a:gd name="connsiteX10" fmla="*/ 288758 w 893774"/>
                <a:gd name="connsiteY10" fmla="*/ 281883 h 790647"/>
                <a:gd name="connsiteX11" fmla="*/ 85940 w 893774"/>
                <a:gd name="connsiteY11" fmla="*/ 360948 h 790647"/>
                <a:gd name="connsiteX12" fmla="*/ 51564 w 893774"/>
                <a:gd name="connsiteY12" fmla="*/ 388449 h 790647"/>
                <a:gd name="connsiteX13" fmla="*/ 6875 w 893774"/>
                <a:gd name="connsiteY13" fmla="*/ 515640 h 790647"/>
                <a:gd name="connsiteX14" fmla="*/ 0 w 893774"/>
                <a:gd name="connsiteY14" fmla="*/ 642831 h 790647"/>
                <a:gd name="connsiteX15" fmla="*/ 0 w 893774"/>
                <a:gd name="connsiteY15" fmla="*/ 752834 h 790647"/>
                <a:gd name="connsiteX16" fmla="*/ 3437 w 893774"/>
                <a:gd name="connsiteY16" fmla="*/ 790647 h 790647"/>
                <a:gd name="connsiteX17" fmla="*/ 85940 w 893774"/>
                <a:gd name="connsiteY17" fmla="*/ 787209 h 790647"/>
                <a:gd name="connsiteX18" fmla="*/ 89377 w 893774"/>
                <a:gd name="connsiteY18" fmla="*/ 680644 h 790647"/>
                <a:gd name="connsiteX19" fmla="*/ 134066 w 893774"/>
                <a:gd name="connsiteY19" fmla="*/ 660019 h 790647"/>
                <a:gd name="connsiteX20" fmla="*/ 116878 w 893774"/>
                <a:gd name="connsiteY20" fmla="*/ 525952 h 790647"/>
                <a:gd name="connsiteX21" fmla="*/ 268132 w 893774"/>
                <a:gd name="connsiteY21" fmla="*/ 512202 h 790647"/>
                <a:gd name="connsiteX22" fmla="*/ 505326 w 893774"/>
                <a:gd name="connsiteY22" fmla="*/ 470951 h 790647"/>
                <a:gd name="connsiteX23" fmla="*/ 508764 w 893774"/>
                <a:gd name="connsiteY23" fmla="*/ 433137 h 790647"/>
                <a:gd name="connsiteX24" fmla="*/ 577515 w 893774"/>
                <a:gd name="connsiteY24" fmla="*/ 433137 h 790647"/>
                <a:gd name="connsiteX25" fmla="*/ 601579 w 893774"/>
                <a:gd name="connsiteY25" fmla="*/ 470951 h 790647"/>
                <a:gd name="connsiteX26" fmla="*/ 866273 w 893774"/>
                <a:gd name="connsiteY26" fmla="*/ 446888 h 790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893774" h="790647">
                  <a:moveTo>
                    <a:pt x="866273" y="446888"/>
                  </a:moveTo>
                  <a:lnTo>
                    <a:pt x="893774" y="422825"/>
                  </a:lnTo>
                  <a:lnTo>
                    <a:pt x="852523" y="34376"/>
                  </a:lnTo>
                  <a:lnTo>
                    <a:pt x="804397" y="0"/>
                  </a:lnTo>
                  <a:lnTo>
                    <a:pt x="770021" y="0"/>
                  </a:lnTo>
                  <a:lnTo>
                    <a:pt x="721894" y="10313"/>
                  </a:lnTo>
                  <a:lnTo>
                    <a:pt x="684081" y="55002"/>
                  </a:lnTo>
                  <a:lnTo>
                    <a:pt x="635955" y="123754"/>
                  </a:lnTo>
                  <a:lnTo>
                    <a:pt x="580953" y="189068"/>
                  </a:lnTo>
                  <a:lnTo>
                    <a:pt x="474388" y="223444"/>
                  </a:lnTo>
                  <a:lnTo>
                    <a:pt x="288758" y="281883"/>
                  </a:lnTo>
                  <a:lnTo>
                    <a:pt x="85940" y="360948"/>
                  </a:lnTo>
                  <a:lnTo>
                    <a:pt x="51564" y="388449"/>
                  </a:lnTo>
                  <a:lnTo>
                    <a:pt x="6875" y="515640"/>
                  </a:lnTo>
                  <a:lnTo>
                    <a:pt x="0" y="642831"/>
                  </a:lnTo>
                  <a:lnTo>
                    <a:pt x="0" y="752834"/>
                  </a:lnTo>
                  <a:lnTo>
                    <a:pt x="3437" y="790647"/>
                  </a:lnTo>
                  <a:lnTo>
                    <a:pt x="85940" y="787209"/>
                  </a:lnTo>
                  <a:lnTo>
                    <a:pt x="89377" y="680644"/>
                  </a:lnTo>
                  <a:lnTo>
                    <a:pt x="134066" y="660019"/>
                  </a:lnTo>
                  <a:lnTo>
                    <a:pt x="116878" y="525952"/>
                  </a:lnTo>
                  <a:lnTo>
                    <a:pt x="268132" y="512202"/>
                  </a:lnTo>
                  <a:lnTo>
                    <a:pt x="505326" y="470951"/>
                  </a:lnTo>
                  <a:lnTo>
                    <a:pt x="508764" y="433137"/>
                  </a:lnTo>
                  <a:lnTo>
                    <a:pt x="577515" y="433137"/>
                  </a:lnTo>
                  <a:lnTo>
                    <a:pt x="601579" y="470951"/>
                  </a:lnTo>
                  <a:lnTo>
                    <a:pt x="866273" y="44688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7" name="Forme libre : forme 88">
              <a:extLst>
                <a:ext uri="{FF2B5EF4-FFF2-40B4-BE49-F238E27FC236}">
                  <a16:creationId xmlns:a16="http://schemas.microsoft.com/office/drawing/2014/main" id="{1E5A0D20-7497-433D-9A33-3FBC93EC4276}"/>
                </a:ext>
              </a:extLst>
            </p:cNvPr>
            <p:cNvSpPr/>
            <p:nvPr/>
          </p:nvSpPr>
          <p:spPr>
            <a:xfrm>
              <a:off x="6631119" y="5352334"/>
              <a:ext cx="1003777" cy="721895"/>
            </a:xfrm>
            <a:custGeom>
              <a:avLst/>
              <a:gdLst>
                <a:gd name="connsiteX0" fmla="*/ 969401 w 1003777"/>
                <a:gd name="connsiteY0" fmla="*/ 0 h 721895"/>
                <a:gd name="connsiteX1" fmla="*/ 1003777 w 1003777"/>
                <a:gd name="connsiteY1" fmla="*/ 343759 h 721895"/>
                <a:gd name="connsiteX2" fmla="*/ 849086 w 1003777"/>
                <a:gd name="connsiteY2" fmla="*/ 350634 h 721895"/>
                <a:gd name="connsiteX3" fmla="*/ 85940 w 1003777"/>
                <a:gd name="connsiteY3" fmla="*/ 721895 h 721895"/>
                <a:gd name="connsiteX4" fmla="*/ 0 w 1003777"/>
                <a:gd name="connsiteY4" fmla="*/ 491576 h 721895"/>
                <a:gd name="connsiteX5" fmla="*/ 0 w 1003777"/>
                <a:gd name="connsiteY5" fmla="*/ 381573 h 721895"/>
                <a:gd name="connsiteX6" fmla="*/ 312821 w 1003777"/>
                <a:gd name="connsiteY6" fmla="*/ 309383 h 721895"/>
                <a:gd name="connsiteX7" fmla="*/ 488138 w 1003777"/>
                <a:gd name="connsiteY7" fmla="*/ 275007 h 721895"/>
                <a:gd name="connsiteX8" fmla="*/ 577516 w 1003777"/>
                <a:gd name="connsiteY8" fmla="*/ 223443 h 721895"/>
                <a:gd name="connsiteX9" fmla="*/ 615329 w 1003777"/>
                <a:gd name="connsiteY9" fmla="*/ 161567 h 721895"/>
                <a:gd name="connsiteX10" fmla="*/ 653143 w 1003777"/>
                <a:gd name="connsiteY10" fmla="*/ 106565 h 721895"/>
                <a:gd name="connsiteX11" fmla="*/ 735645 w 1003777"/>
                <a:gd name="connsiteY11" fmla="*/ 48126 h 721895"/>
                <a:gd name="connsiteX12" fmla="*/ 766583 w 1003777"/>
                <a:gd name="connsiteY12" fmla="*/ 24063 h 721895"/>
                <a:gd name="connsiteX13" fmla="*/ 969401 w 1003777"/>
                <a:gd name="connsiteY13" fmla="*/ 0 h 7218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03777" h="721895">
                  <a:moveTo>
                    <a:pt x="969401" y="0"/>
                  </a:moveTo>
                  <a:lnTo>
                    <a:pt x="1003777" y="343759"/>
                  </a:lnTo>
                  <a:lnTo>
                    <a:pt x="849086" y="350634"/>
                  </a:lnTo>
                  <a:lnTo>
                    <a:pt x="85940" y="721895"/>
                  </a:lnTo>
                  <a:lnTo>
                    <a:pt x="0" y="491576"/>
                  </a:lnTo>
                  <a:lnTo>
                    <a:pt x="0" y="381573"/>
                  </a:lnTo>
                  <a:lnTo>
                    <a:pt x="312821" y="309383"/>
                  </a:lnTo>
                  <a:lnTo>
                    <a:pt x="488138" y="275007"/>
                  </a:lnTo>
                  <a:lnTo>
                    <a:pt x="577516" y="223443"/>
                  </a:lnTo>
                  <a:lnTo>
                    <a:pt x="615329" y="161567"/>
                  </a:lnTo>
                  <a:lnTo>
                    <a:pt x="653143" y="106565"/>
                  </a:lnTo>
                  <a:lnTo>
                    <a:pt x="735645" y="48126"/>
                  </a:lnTo>
                  <a:lnTo>
                    <a:pt x="766583" y="24063"/>
                  </a:lnTo>
                  <a:lnTo>
                    <a:pt x="969401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8" name="Forme libre : forme 89">
              <a:extLst>
                <a:ext uri="{FF2B5EF4-FFF2-40B4-BE49-F238E27FC236}">
                  <a16:creationId xmlns:a16="http://schemas.microsoft.com/office/drawing/2014/main" id="{6FAD9C98-63FA-4354-86E0-42C004839028}"/>
                </a:ext>
              </a:extLst>
            </p:cNvPr>
            <p:cNvSpPr/>
            <p:nvPr/>
          </p:nvSpPr>
          <p:spPr>
            <a:xfrm>
              <a:off x="6246108" y="5342021"/>
              <a:ext cx="907525" cy="385011"/>
            </a:xfrm>
            <a:custGeom>
              <a:avLst/>
              <a:gdLst>
                <a:gd name="connsiteX0" fmla="*/ 0 w 907525"/>
                <a:gd name="connsiteY0" fmla="*/ 3438 h 385011"/>
                <a:gd name="connsiteX1" fmla="*/ 68752 w 907525"/>
                <a:gd name="connsiteY1" fmla="*/ 0 h 385011"/>
                <a:gd name="connsiteX2" fmla="*/ 92815 w 907525"/>
                <a:gd name="connsiteY2" fmla="*/ 96253 h 385011"/>
                <a:gd name="connsiteX3" fmla="*/ 123754 w 907525"/>
                <a:gd name="connsiteY3" fmla="*/ 99690 h 385011"/>
                <a:gd name="connsiteX4" fmla="*/ 144379 w 907525"/>
                <a:gd name="connsiteY4" fmla="*/ 244069 h 385011"/>
                <a:gd name="connsiteX5" fmla="*/ 302509 w 907525"/>
                <a:gd name="connsiteY5" fmla="*/ 250944 h 385011"/>
                <a:gd name="connsiteX6" fmla="*/ 299071 w 907525"/>
                <a:gd name="connsiteY6" fmla="*/ 144379 h 385011"/>
                <a:gd name="connsiteX7" fmla="*/ 364385 w 907525"/>
                <a:gd name="connsiteY7" fmla="*/ 147817 h 385011"/>
                <a:gd name="connsiteX8" fmla="*/ 385011 w 907525"/>
                <a:gd name="connsiteY8" fmla="*/ 244069 h 385011"/>
                <a:gd name="connsiteX9" fmla="*/ 907525 w 907525"/>
                <a:gd name="connsiteY9" fmla="*/ 178755 h 385011"/>
                <a:gd name="connsiteX10" fmla="*/ 866274 w 907525"/>
                <a:gd name="connsiteY10" fmla="*/ 213131 h 385011"/>
                <a:gd name="connsiteX11" fmla="*/ 825023 w 907525"/>
                <a:gd name="connsiteY11" fmla="*/ 240632 h 385011"/>
                <a:gd name="connsiteX12" fmla="*/ 752833 w 907525"/>
                <a:gd name="connsiteY12" fmla="*/ 264695 h 385011"/>
                <a:gd name="connsiteX13" fmla="*/ 340322 w 907525"/>
                <a:gd name="connsiteY13" fmla="*/ 336884 h 385011"/>
                <a:gd name="connsiteX14" fmla="*/ 199381 w 907525"/>
                <a:gd name="connsiteY14" fmla="*/ 385011 h 385011"/>
                <a:gd name="connsiteX15" fmla="*/ 116878 w 907525"/>
                <a:gd name="connsiteY15" fmla="*/ 385011 h 385011"/>
                <a:gd name="connsiteX16" fmla="*/ 65315 w 907525"/>
                <a:gd name="connsiteY16" fmla="*/ 378135 h 385011"/>
                <a:gd name="connsiteX17" fmla="*/ 20626 w 907525"/>
                <a:gd name="connsiteY17" fmla="*/ 336884 h 385011"/>
                <a:gd name="connsiteX18" fmla="*/ 0 w 907525"/>
                <a:gd name="connsiteY18" fmla="*/ 3438 h 385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07525" h="385011">
                  <a:moveTo>
                    <a:pt x="0" y="3438"/>
                  </a:moveTo>
                  <a:lnTo>
                    <a:pt x="68752" y="0"/>
                  </a:lnTo>
                  <a:lnTo>
                    <a:pt x="92815" y="96253"/>
                  </a:lnTo>
                  <a:lnTo>
                    <a:pt x="123754" y="99690"/>
                  </a:lnTo>
                  <a:lnTo>
                    <a:pt x="144379" y="244069"/>
                  </a:lnTo>
                  <a:lnTo>
                    <a:pt x="302509" y="250944"/>
                  </a:lnTo>
                  <a:lnTo>
                    <a:pt x="299071" y="144379"/>
                  </a:lnTo>
                  <a:lnTo>
                    <a:pt x="364385" y="147817"/>
                  </a:lnTo>
                  <a:lnTo>
                    <a:pt x="385011" y="244069"/>
                  </a:lnTo>
                  <a:lnTo>
                    <a:pt x="907525" y="178755"/>
                  </a:lnTo>
                  <a:lnTo>
                    <a:pt x="866274" y="213131"/>
                  </a:lnTo>
                  <a:lnTo>
                    <a:pt x="825023" y="240632"/>
                  </a:lnTo>
                  <a:lnTo>
                    <a:pt x="752833" y="264695"/>
                  </a:lnTo>
                  <a:lnTo>
                    <a:pt x="340322" y="336884"/>
                  </a:lnTo>
                  <a:lnTo>
                    <a:pt x="199381" y="385011"/>
                  </a:lnTo>
                  <a:lnTo>
                    <a:pt x="116878" y="385011"/>
                  </a:lnTo>
                  <a:lnTo>
                    <a:pt x="65315" y="378135"/>
                  </a:lnTo>
                  <a:lnTo>
                    <a:pt x="20626" y="336884"/>
                  </a:lnTo>
                  <a:lnTo>
                    <a:pt x="0" y="3438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9" name="Forme libre : forme 90">
              <a:extLst>
                <a:ext uri="{FF2B5EF4-FFF2-40B4-BE49-F238E27FC236}">
                  <a16:creationId xmlns:a16="http://schemas.microsoft.com/office/drawing/2014/main" id="{0CEE16EA-9FE5-4967-A014-B6CBFF60B30F}"/>
                </a:ext>
              </a:extLst>
            </p:cNvPr>
            <p:cNvSpPr/>
            <p:nvPr/>
          </p:nvSpPr>
          <p:spPr>
            <a:xfrm>
              <a:off x="6503928" y="5073889"/>
              <a:ext cx="677206" cy="405636"/>
            </a:xfrm>
            <a:custGeom>
              <a:avLst/>
              <a:gdLst>
                <a:gd name="connsiteX0" fmla="*/ 55001 w 677206"/>
                <a:gd name="connsiteY0" fmla="*/ 0 h 405636"/>
                <a:gd name="connsiteX1" fmla="*/ 0 w 677206"/>
                <a:gd name="connsiteY1" fmla="*/ 3437 h 405636"/>
                <a:gd name="connsiteX2" fmla="*/ 0 w 677206"/>
                <a:gd name="connsiteY2" fmla="*/ 151254 h 405636"/>
                <a:gd name="connsiteX3" fmla="*/ 58439 w 677206"/>
                <a:gd name="connsiteY3" fmla="*/ 154691 h 405636"/>
                <a:gd name="connsiteX4" fmla="*/ 85940 w 677206"/>
                <a:gd name="connsiteY4" fmla="*/ 309383 h 405636"/>
                <a:gd name="connsiteX5" fmla="*/ 44689 w 677206"/>
                <a:gd name="connsiteY5" fmla="*/ 340322 h 405636"/>
                <a:gd name="connsiteX6" fmla="*/ 37813 w 677206"/>
                <a:gd name="connsiteY6" fmla="*/ 405636 h 405636"/>
                <a:gd name="connsiteX7" fmla="*/ 96252 w 677206"/>
                <a:gd name="connsiteY7" fmla="*/ 395323 h 405636"/>
                <a:gd name="connsiteX8" fmla="*/ 99690 w 677206"/>
                <a:gd name="connsiteY8" fmla="*/ 343759 h 405636"/>
                <a:gd name="connsiteX9" fmla="*/ 288758 w 677206"/>
                <a:gd name="connsiteY9" fmla="*/ 330009 h 405636"/>
                <a:gd name="connsiteX10" fmla="*/ 285320 w 677206"/>
                <a:gd name="connsiteY10" fmla="*/ 254382 h 405636"/>
                <a:gd name="connsiteX11" fmla="*/ 457200 w 677206"/>
                <a:gd name="connsiteY11" fmla="*/ 244069 h 405636"/>
                <a:gd name="connsiteX12" fmla="*/ 464075 w 677206"/>
                <a:gd name="connsiteY12" fmla="*/ 292195 h 405636"/>
                <a:gd name="connsiteX13" fmla="*/ 677206 w 677206"/>
                <a:gd name="connsiteY13" fmla="*/ 288758 h 405636"/>
                <a:gd name="connsiteX14" fmla="*/ 639392 w 677206"/>
                <a:gd name="connsiteY14" fmla="*/ 82502 h 405636"/>
                <a:gd name="connsiteX15" fmla="*/ 481263 w 677206"/>
                <a:gd name="connsiteY15" fmla="*/ 82502 h 405636"/>
                <a:gd name="connsiteX16" fmla="*/ 474388 w 677206"/>
                <a:gd name="connsiteY16" fmla="*/ 158129 h 405636"/>
                <a:gd name="connsiteX17" fmla="*/ 429699 w 677206"/>
                <a:gd name="connsiteY17" fmla="*/ 182192 h 405636"/>
                <a:gd name="connsiteX18" fmla="*/ 412511 w 677206"/>
                <a:gd name="connsiteY18" fmla="*/ 158129 h 405636"/>
                <a:gd name="connsiteX19" fmla="*/ 261257 w 677206"/>
                <a:gd name="connsiteY19" fmla="*/ 151254 h 405636"/>
                <a:gd name="connsiteX20" fmla="*/ 261257 w 677206"/>
                <a:gd name="connsiteY20" fmla="*/ 113440 h 405636"/>
                <a:gd name="connsiteX21" fmla="*/ 82502 w 677206"/>
                <a:gd name="connsiteY21" fmla="*/ 127191 h 405636"/>
                <a:gd name="connsiteX22" fmla="*/ 55001 w 677206"/>
                <a:gd name="connsiteY22" fmla="*/ 0 h 40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77206" h="405636">
                  <a:moveTo>
                    <a:pt x="55001" y="0"/>
                  </a:moveTo>
                  <a:lnTo>
                    <a:pt x="0" y="3437"/>
                  </a:lnTo>
                  <a:lnTo>
                    <a:pt x="0" y="151254"/>
                  </a:lnTo>
                  <a:lnTo>
                    <a:pt x="58439" y="154691"/>
                  </a:lnTo>
                  <a:lnTo>
                    <a:pt x="85940" y="309383"/>
                  </a:lnTo>
                  <a:lnTo>
                    <a:pt x="44689" y="340322"/>
                  </a:lnTo>
                  <a:lnTo>
                    <a:pt x="37813" y="405636"/>
                  </a:lnTo>
                  <a:lnTo>
                    <a:pt x="96252" y="395323"/>
                  </a:lnTo>
                  <a:lnTo>
                    <a:pt x="99690" y="343759"/>
                  </a:lnTo>
                  <a:lnTo>
                    <a:pt x="288758" y="330009"/>
                  </a:lnTo>
                  <a:lnTo>
                    <a:pt x="285320" y="254382"/>
                  </a:lnTo>
                  <a:lnTo>
                    <a:pt x="457200" y="244069"/>
                  </a:lnTo>
                  <a:lnTo>
                    <a:pt x="464075" y="292195"/>
                  </a:lnTo>
                  <a:lnTo>
                    <a:pt x="677206" y="288758"/>
                  </a:lnTo>
                  <a:lnTo>
                    <a:pt x="639392" y="82502"/>
                  </a:lnTo>
                  <a:lnTo>
                    <a:pt x="481263" y="82502"/>
                  </a:lnTo>
                  <a:lnTo>
                    <a:pt x="474388" y="158129"/>
                  </a:lnTo>
                  <a:lnTo>
                    <a:pt x="429699" y="182192"/>
                  </a:lnTo>
                  <a:lnTo>
                    <a:pt x="412511" y="158129"/>
                  </a:lnTo>
                  <a:lnTo>
                    <a:pt x="261257" y="151254"/>
                  </a:lnTo>
                  <a:lnTo>
                    <a:pt x="261257" y="113440"/>
                  </a:lnTo>
                  <a:lnTo>
                    <a:pt x="82502" y="127191"/>
                  </a:lnTo>
                  <a:lnTo>
                    <a:pt x="55001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0" name="Forme libre : forme 91">
              <a:extLst>
                <a:ext uri="{FF2B5EF4-FFF2-40B4-BE49-F238E27FC236}">
                  <a16:creationId xmlns:a16="http://schemas.microsoft.com/office/drawing/2014/main" id="{BFF02D95-8CF7-4936-8EFC-7540ED1E7549}"/>
                </a:ext>
              </a:extLst>
            </p:cNvPr>
            <p:cNvSpPr/>
            <p:nvPr/>
          </p:nvSpPr>
          <p:spPr>
            <a:xfrm>
              <a:off x="5850785" y="5675468"/>
              <a:ext cx="343759" cy="158129"/>
            </a:xfrm>
            <a:custGeom>
              <a:avLst/>
              <a:gdLst>
                <a:gd name="connsiteX0" fmla="*/ 343759 w 343759"/>
                <a:gd name="connsiteY0" fmla="*/ 0 h 158129"/>
                <a:gd name="connsiteX1" fmla="*/ 144379 w 343759"/>
                <a:gd name="connsiteY1" fmla="*/ 44688 h 158129"/>
                <a:gd name="connsiteX2" fmla="*/ 0 w 343759"/>
                <a:gd name="connsiteY2" fmla="*/ 44688 h 158129"/>
                <a:gd name="connsiteX3" fmla="*/ 17188 w 343759"/>
                <a:gd name="connsiteY3" fmla="*/ 158129 h 158129"/>
                <a:gd name="connsiteX4" fmla="*/ 65314 w 343759"/>
                <a:gd name="connsiteY4" fmla="*/ 158129 h 158129"/>
                <a:gd name="connsiteX5" fmla="*/ 103128 w 343759"/>
                <a:gd name="connsiteY5" fmla="*/ 147816 h 158129"/>
                <a:gd name="connsiteX6" fmla="*/ 110003 w 343759"/>
                <a:gd name="connsiteY6" fmla="*/ 123753 h 158129"/>
                <a:gd name="connsiteX7" fmla="*/ 110003 w 343759"/>
                <a:gd name="connsiteY7" fmla="*/ 92815 h 158129"/>
                <a:gd name="connsiteX8" fmla="*/ 147817 w 343759"/>
                <a:gd name="connsiteY8" fmla="*/ 72189 h 158129"/>
                <a:gd name="connsiteX9" fmla="*/ 226881 w 343759"/>
                <a:gd name="connsiteY9" fmla="*/ 55001 h 158129"/>
                <a:gd name="connsiteX10" fmla="*/ 281883 w 343759"/>
                <a:gd name="connsiteY10" fmla="*/ 48126 h 158129"/>
                <a:gd name="connsiteX11" fmla="*/ 343759 w 343759"/>
                <a:gd name="connsiteY11" fmla="*/ 0 h 15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43759" h="158129">
                  <a:moveTo>
                    <a:pt x="343759" y="0"/>
                  </a:moveTo>
                  <a:lnTo>
                    <a:pt x="144379" y="44688"/>
                  </a:lnTo>
                  <a:lnTo>
                    <a:pt x="0" y="44688"/>
                  </a:lnTo>
                  <a:lnTo>
                    <a:pt x="17188" y="158129"/>
                  </a:lnTo>
                  <a:lnTo>
                    <a:pt x="65314" y="158129"/>
                  </a:lnTo>
                  <a:lnTo>
                    <a:pt x="103128" y="147816"/>
                  </a:lnTo>
                  <a:lnTo>
                    <a:pt x="110003" y="123753"/>
                  </a:lnTo>
                  <a:lnTo>
                    <a:pt x="110003" y="92815"/>
                  </a:lnTo>
                  <a:lnTo>
                    <a:pt x="147817" y="72189"/>
                  </a:lnTo>
                  <a:lnTo>
                    <a:pt x="226881" y="55001"/>
                  </a:lnTo>
                  <a:lnTo>
                    <a:pt x="281883" y="48126"/>
                  </a:lnTo>
                  <a:lnTo>
                    <a:pt x="343759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3" name="Forme libre : forme 94">
              <a:extLst>
                <a:ext uri="{FF2B5EF4-FFF2-40B4-BE49-F238E27FC236}">
                  <a16:creationId xmlns:a16="http://schemas.microsoft.com/office/drawing/2014/main" id="{DEAB0545-4A2F-4388-B357-D96DEF865508}"/>
                </a:ext>
              </a:extLst>
            </p:cNvPr>
            <p:cNvSpPr/>
            <p:nvPr/>
          </p:nvSpPr>
          <p:spPr>
            <a:xfrm>
              <a:off x="8673296" y="4039565"/>
              <a:ext cx="96456" cy="88739"/>
            </a:xfrm>
            <a:custGeom>
              <a:avLst/>
              <a:gdLst>
                <a:gd name="connsiteX0" fmla="*/ 84881 w 96456"/>
                <a:gd name="connsiteY0" fmla="*/ 0 h 88739"/>
                <a:gd name="connsiteX1" fmla="*/ 0 w 96456"/>
                <a:gd name="connsiteY1" fmla="*/ 69448 h 88739"/>
                <a:gd name="connsiteX2" fmla="*/ 42441 w 96456"/>
                <a:gd name="connsiteY2" fmla="*/ 88739 h 88739"/>
                <a:gd name="connsiteX3" fmla="*/ 69448 w 96456"/>
                <a:gd name="connsiteY3" fmla="*/ 88739 h 88739"/>
                <a:gd name="connsiteX4" fmla="*/ 96456 w 96456"/>
                <a:gd name="connsiteY4" fmla="*/ 73306 h 88739"/>
                <a:gd name="connsiteX5" fmla="*/ 84881 w 96456"/>
                <a:gd name="connsiteY5" fmla="*/ 0 h 88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456" h="88739">
                  <a:moveTo>
                    <a:pt x="84881" y="0"/>
                  </a:moveTo>
                  <a:lnTo>
                    <a:pt x="0" y="69448"/>
                  </a:lnTo>
                  <a:lnTo>
                    <a:pt x="42441" y="88739"/>
                  </a:lnTo>
                  <a:lnTo>
                    <a:pt x="69448" y="88739"/>
                  </a:lnTo>
                  <a:lnTo>
                    <a:pt x="96456" y="73306"/>
                  </a:lnTo>
                  <a:lnTo>
                    <a:pt x="84881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4" name="Forme libre : forme 95">
              <a:extLst>
                <a:ext uri="{FF2B5EF4-FFF2-40B4-BE49-F238E27FC236}">
                  <a16:creationId xmlns:a16="http://schemas.microsoft.com/office/drawing/2014/main" id="{D0EF759E-DB3B-4ACE-B4E2-C9917DED6250}"/>
                </a:ext>
              </a:extLst>
            </p:cNvPr>
            <p:cNvSpPr/>
            <p:nvPr/>
          </p:nvSpPr>
          <p:spPr>
            <a:xfrm>
              <a:off x="8742744" y="4325073"/>
              <a:ext cx="81023" cy="96456"/>
            </a:xfrm>
            <a:custGeom>
              <a:avLst/>
              <a:gdLst>
                <a:gd name="connsiteX0" fmla="*/ 73307 w 81023"/>
                <a:gd name="connsiteY0" fmla="*/ 0 h 96456"/>
                <a:gd name="connsiteX1" fmla="*/ 0 w 81023"/>
                <a:gd name="connsiteY1" fmla="*/ 92598 h 96456"/>
                <a:gd name="connsiteX2" fmla="*/ 0 w 81023"/>
                <a:gd name="connsiteY2" fmla="*/ 92598 h 96456"/>
                <a:gd name="connsiteX3" fmla="*/ 46299 w 81023"/>
                <a:gd name="connsiteY3" fmla="*/ 96456 h 96456"/>
                <a:gd name="connsiteX4" fmla="*/ 46299 w 81023"/>
                <a:gd name="connsiteY4" fmla="*/ 96456 h 96456"/>
                <a:gd name="connsiteX5" fmla="*/ 81023 w 81023"/>
                <a:gd name="connsiteY5" fmla="*/ 73307 h 96456"/>
                <a:gd name="connsiteX6" fmla="*/ 81023 w 81023"/>
                <a:gd name="connsiteY6" fmla="*/ 57874 h 96456"/>
                <a:gd name="connsiteX7" fmla="*/ 73307 w 81023"/>
                <a:gd name="connsiteY7" fmla="*/ 0 h 96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1023" h="96456">
                  <a:moveTo>
                    <a:pt x="73307" y="0"/>
                  </a:moveTo>
                  <a:lnTo>
                    <a:pt x="0" y="92598"/>
                  </a:lnTo>
                  <a:lnTo>
                    <a:pt x="0" y="92598"/>
                  </a:lnTo>
                  <a:lnTo>
                    <a:pt x="46299" y="96456"/>
                  </a:lnTo>
                  <a:lnTo>
                    <a:pt x="46299" y="96456"/>
                  </a:lnTo>
                  <a:lnTo>
                    <a:pt x="81023" y="73307"/>
                  </a:lnTo>
                  <a:lnTo>
                    <a:pt x="81023" y="57874"/>
                  </a:lnTo>
                  <a:lnTo>
                    <a:pt x="73307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5" name="Forme libre : forme 96">
              <a:extLst>
                <a:ext uri="{FF2B5EF4-FFF2-40B4-BE49-F238E27FC236}">
                  <a16:creationId xmlns:a16="http://schemas.microsoft.com/office/drawing/2014/main" id="{FAE518E1-FFB3-43F9-9AD7-A8E35EC826C6}"/>
                </a:ext>
              </a:extLst>
            </p:cNvPr>
            <p:cNvSpPr/>
            <p:nvPr/>
          </p:nvSpPr>
          <p:spPr>
            <a:xfrm>
              <a:off x="8457235" y="3831220"/>
              <a:ext cx="84881" cy="111889"/>
            </a:xfrm>
            <a:custGeom>
              <a:avLst/>
              <a:gdLst>
                <a:gd name="connsiteX0" fmla="*/ 7717 w 84881"/>
                <a:gd name="connsiteY0" fmla="*/ 111889 h 111889"/>
                <a:gd name="connsiteX1" fmla="*/ 84881 w 84881"/>
                <a:gd name="connsiteY1" fmla="*/ 15433 h 111889"/>
                <a:gd name="connsiteX2" fmla="*/ 42441 w 84881"/>
                <a:gd name="connsiteY2" fmla="*/ 0 h 111889"/>
                <a:gd name="connsiteX3" fmla="*/ 27008 w 84881"/>
                <a:gd name="connsiteY3" fmla="*/ 0 h 111889"/>
                <a:gd name="connsiteX4" fmla="*/ 11575 w 84881"/>
                <a:gd name="connsiteY4" fmla="*/ 19291 h 111889"/>
                <a:gd name="connsiteX5" fmla="*/ 0 w 84881"/>
                <a:gd name="connsiteY5" fmla="*/ 30866 h 111889"/>
                <a:gd name="connsiteX6" fmla="*/ 0 w 84881"/>
                <a:gd name="connsiteY6" fmla="*/ 30866 h 111889"/>
                <a:gd name="connsiteX7" fmla="*/ 7717 w 84881"/>
                <a:gd name="connsiteY7" fmla="*/ 111889 h 111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4881" h="111889">
                  <a:moveTo>
                    <a:pt x="7717" y="111889"/>
                  </a:moveTo>
                  <a:lnTo>
                    <a:pt x="84881" y="15433"/>
                  </a:lnTo>
                  <a:lnTo>
                    <a:pt x="42441" y="0"/>
                  </a:lnTo>
                  <a:lnTo>
                    <a:pt x="27008" y="0"/>
                  </a:lnTo>
                  <a:lnTo>
                    <a:pt x="11575" y="19291"/>
                  </a:lnTo>
                  <a:lnTo>
                    <a:pt x="0" y="30866"/>
                  </a:lnTo>
                  <a:lnTo>
                    <a:pt x="0" y="30866"/>
                  </a:lnTo>
                  <a:lnTo>
                    <a:pt x="7717" y="111889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6" name="Forme libre : forme 97">
              <a:extLst>
                <a:ext uri="{FF2B5EF4-FFF2-40B4-BE49-F238E27FC236}">
                  <a16:creationId xmlns:a16="http://schemas.microsoft.com/office/drawing/2014/main" id="{0FF965FD-5B0F-4794-8126-1439F411378A}"/>
                </a:ext>
              </a:extLst>
            </p:cNvPr>
            <p:cNvSpPr/>
            <p:nvPr/>
          </p:nvSpPr>
          <p:spPr>
            <a:xfrm>
              <a:off x="8322197" y="4004841"/>
              <a:ext cx="96456" cy="96455"/>
            </a:xfrm>
            <a:custGeom>
              <a:avLst/>
              <a:gdLst>
                <a:gd name="connsiteX0" fmla="*/ 96456 w 96456"/>
                <a:gd name="connsiteY0" fmla="*/ 0 h 96455"/>
                <a:gd name="connsiteX1" fmla="*/ 11575 w 96456"/>
                <a:gd name="connsiteY1" fmla="*/ 96455 h 96455"/>
                <a:gd name="connsiteX2" fmla="*/ 0 w 96456"/>
                <a:gd name="connsiteY2" fmla="*/ 57873 h 96455"/>
                <a:gd name="connsiteX3" fmla="*/ 0 w 96456"/>
                <a:gd name="connsiteY3" fmla="*/ 23149 h 96455"/>
                <a:gd name="connsiteX4" fmla="*/ 19292 w 96456"/>
                <a:gd name="connsiteY4" fmla="*/ 0 h 96455"/>
                <a:gd name="connsiteX5" fmla="*/ 96456 w 96456"/>
                <a:gd name="connsiteY5" fmla="*/ 0 h 964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6456" h="96455">
                  <a:moveTo>
                    <a:pt x="96456" y="0"/>
                  </a:moveTo>
                  <a:lnTo>
                    <a:pt x="11575" y="96455"/>
                  </a:lnTo>
                  <a:lnTo>
                    <a:pt x="0" y="57873"/>
                  </a:lnTo>
                  <a:lnTo>
                    <a:pt x="0" y="23149"/>
                  </a:lnTo>
                  <a:lnTo>
                    <a:pt x="19292" y="0"/>
                  </a:lnTo>
                  <a:lnTo>
                    <a:pt x="96456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7" name="Forme libre : forme 98">
              <a:extLst>
                <a:ext uri="{FF2B5EF4-FFF2-40B4-BE49-F238E27FC236}">
                  <a16:creationId xmlns:a16="http://schemas.microsoft.com/office/drawing/2014/main" id="{E1040457-15A3-42AF-B6E6-16D7F0B6DD26}"/>
                </a:ext>
              </a:extLst>
            </p:cNvPr>
            <p:cNvSpPr/>
            <p:nvPr/>
          </p:nvSpPr>
          <p:spPr>
            <a:xfrm>
              <a:off x="8572982" y="3526420"/>
              <a:ext cx="378107" cy="987707"/>
            </a:xfrm>
            <a:custGeom>
              <a:avLst/>
              <a:gdLst>
                <a:gd name="connsiteX0" fmla="*/ 258502 w 378107"/>
                <a:gd name="connsiteY0" fmla="*/ 158188 h 987707"/>
                <a:gd name="connsiteX1" fmla="*/ 254643 w 378107"/>
                <a:gd name="connsiteY1" fmla="*/ 92598 h 987707"/>
                <a:gd name="connsiteX2" fmla="*/ 196770 w 378107"/>
                <a:gd name="connsiteY2" fmla="*/ 15433 h 987707"/>
                <a:gd name="connsiteX3" fmla="*/ 131180 w 378107"/>
                <a:gd name="connsiteY3" fmla="*/ 0 h 987707"/>
                <a:gd name="connsiteX4" fmla="*/ 42441 w 378107"/>
                <a:gd name="connsiteY4" fmla="*/ 27008 h 987707"/>
                <a:gd name="connsiteX5" fmla="*/ 3859 w 378107"/>
                <a:gd name="connsiteY5" fmla="*/ 73307 h 987707"/>
                <a:gd name="connsiteX6" fmla="*/ 0 w 378107"/>
                <a:gd name="connsiteY6" fmla="*/ 177479 h 987707"/>
                <a:gd name="connsiteX7" fmla="*/ 0 w 378107"/>
                <a:gd name="connsiteY7" fmla="*/ 231494 h 987707"/>
                <a:gd name="connsiteX8" fmla="*/ 23150 w 378107"/>
                <a:gd name="connsiteY8" fmla="*/ 293226 h 987707"/>
                <a:gd name="connsiteX9" fmla="*/ 69448 w 378107"/>
                <a:gd name="connsiteY9" fmla="*/ 324091 h 987707"/>
                <a:gd name="connsiteX10" fmla="*/ 123464 w 378107"/>
                <a:gd name="connsiteY10" fmla="*/ 362674 h 987707"/>
                <a:gd name="connsiteX11" fmla="*/ 239210 w 378107"/>
                <a:gd name="connsiteY11" fmla="*/ 447555 h 987707"/>
                <a:gd name="connsiteX12" fmla="*/ 324091 w 378107"/>
                <a:gd name="connsiteY12" fmla="*/ 837236 h 987707"/>
                <a:gd name="connsiteX13" fmla="*/ 300942 w 378107"/>
                <a:gd name="connsiteY13" fmla="*/ 922117 h 987707"/>
                <a:gd name="connsiteX14" fmla="*/ 327950 w 378107"/>
                <a:gd name="connsiteY14" fmla="*/ 964557 h 987707"/>
                <a:gd name="connsiteX15" fmla="*/ 335666 w 378107"/>
                <a:gd name="connsiteY15" fmla="*/ 983848 h 987707"/>
                <a:gd name="connsiteX16" fmla="*/ 378107 w 378107"/>
                <a:gd name="connsiteY16" fmla="*/ 987707 h 987707"/>
                <a:gd name="connsiteX17" fmla="*/ 258502 w 378107"/>
                <a:gd name="connsiteY17" fmla="*/ 158188 h 987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78107" h="987707">
                  <a:moveTo>
                    <a:pt x="258502" y="158188"/>
                  </a:moveTo>
                  <a:lnTo>
                    <a:pt x="254643" y="92598"/>
                  </a:lnTo>
                  <a:lnTo>
                    <a:pt x="196770" y="15433"/>
                  </a:lnTo>
                  <a:lnTo>
                    <a:pt x="131180" y="0"/>
                  </a:lnTo>
                  <a:lnTo>
                    <a:pt x="42441" y="27008"/>
                  </a:lnTo>
                  <a:lnTo>
                    <a:pt x="3859" y="73307"/>
                  </a:lnTo>
                  <a:lnTo>
                    <a:pt x="0" y="177479"/>
                  </a:lnTo>
                  <a:lnTo>
                    <a:pt x="0" y="231494"/>
                  </a:lnTo>
                  <a:lnTo>
                    <a:pt x="23150" y="293226"/>
                  </a:lnTo>
                  <a:lnTo>
                    <a:pt x="69448" y="324091"/>
                  </a:lnTo>
                  <a:lnTo>
                    <a:pt x="123464" y="362674"/>
                  </a:lnTo>
                  <a:lnTo>
                    <a:pt x="239210" y="447555"/>
                  </a:lnTo>
                  <a:lnTo>
                    <a:pt x="324091" y="837236"/>
                  </a:lnTo>
                  <a:lnTo>
                    <a:pt x="300942" y="922117"/>
                  </a:lnTo>
                  <a:lnTo>
                    <a:pt x="327950" y="964557"/>
                  </a:lnTo>
                  <a:lnTo>
                    <a:pt x="335666" y="983848"/>
                  </a:lnTo>
                  <a:lnTo>
                    <a:pt x="378107" y="987707"/>
                  </a:lnTo>
                  <a:lnTo>
                    <a:pt x="258502" y="15818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9" name="Forme libre : forme 100">
              <a:extLst>
                <a:ext uri="{FF2B5EF4-FFF2-40B4-BE49-F238E27FC236}">
                  <a16:creationId xmlns:a16="http://schemas.microsoft.com/office/drawing/2014/main" id="{B7D10374-73D5-4037-914F-E7D47229E828}"/>
                </a:ext>
              </a:extLst>
            </p:cNvPr>
            <p:cNvSpPr/>
            <p:nvPr/>
          </p:nvSpPr>
          <p:spPr>
            <a:xfrm>
              <a:off x="8522825" y="4456253"/>
              <a:ext cx="513145" cy="528577"/>
            </a:xfrm>
            <a:custGeom>
              <a:avLst/>
              <a:gdLst>
                <a:gd name="connsiteX0" fmla="*/ 432122 w 513145"/>
                <a:gd name="connsiteY0" fmla="*/ 69448 h 528577"/>
                <a:gd name="connsiteX1" fmla="*/ 378107 w 513145"/>
                <a:gd name="connsiteY1" fmla="*/ 57874 h 528577"/>
                <a:gd name="connsiteX2" fmla="*/ 331808 w 513145"/>
                <a:gd name="connsiteY2" fmla="*/ 108031 h 528577"/>
                <a:gd name="connsiteX3" fmla="*/ 270076 w 513145"/>
                <a:gd name="connsiteY3" fmla="*/ 111889 h 528577"/>
                <a:gd name="connsiteX4" fmla="*/ 208345 w 513145"/>
                <a:gd name="connsiteY4" fmla="*/ 111889 h 528577"/>
                <a:gd name="connsiteX5" fmla="*/ 131180 w 513145"/>
                <a:gd name="connsiteY5" fmla="*/ 88739 h 528577"/>
                <a:gd name="connsiteX6" fmla="*/ 84881 w 513145"/>
                <a:gd name="connsiteY6" fmla="*/ 42441 h 528577"/>
                <a:gd name="connsiteX7" fmla="*/ 38583 w 513145"/>
                <a:gd name="connsiteY7" fmla="*/ 0 h 528577"/>
                <a:gd name="connsiteX8" fmla="*/ 0 w 513145"/>
                <a:gd name="connsiteY8" fmla="*/ 34724 h 528577"/>
                <a:gd name="connsiteX9" fmla="*/ 57874 w 513145"/>
                <a:gd name="connsiteY9" fmla="*/ 138896 h 528577"/>
                <a:gd name="connsiteX10" fmla="*/ 84881 w 513145"/>
                <a:gd name="connsiteY10" fmla="*/ 173620 h 528577"/>
                <a:gd name="connsiteX11" fmla="*/ 119605 w 513145"/>
                <a:gd name="connsiteY11" fmla="*/ 528577 h 528577"/>
                <a:gd name="connsiteX12" fmla="*/ 513145 w 513145"/>
                <a:gd name="connsiteY12" fmla="*/ 497712 h 528577"/>
                <a:gd name="connsiteX13" fmla="*/ 432122 w 513145"/>
                <a:gd name="connsiteY13" fmla="*/ 69448 h 52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13145" h="528577">
                  <a:moveTo>
                    <a:pt x="432122" y="69448"/>
                  </a:moveTo>
                  <a:lnTo>
                    <a:pt x="378107" y="57874"/>
                  </a:lnTo>
                  <a:lnTo>
                    <a:pt x="331808" y="108031"/>
                  </a:lnTo>
                  <a:lnTo>
                    <a:pt x="270076" y="111889"/>
                  </a:lnTo>
                  <a:lnTo>
                    <a:pt x="208345" y="111889"/>
                  </a:lnTo>
                  <a:lnTo>
                    <a:pt x="131180" y="88739"/>
                  </a:lnTo>
                  <a:lnTo>
                    <a:pt x="84881" y="42441"/>
                  </a:lnTo>
                  <a:lnTo>
                    <a:pt x="38583" y="0"/>
                  </a:lnTo>
                  <a:lnTo>
                    <a:pt x="0" y="34724"/>
                  </a:lnTo>
                  <a:lnTo>
                    <a:pt x="57874" y="138896"/>
                  </a:lnTo>
                  <a:lnTo>
                    <a:pt x="84881" y="173620"/>
                  </a:lnTo>
                  <a:lnTo>
                    <a:pt x="119605" y="528577"/>
                  </a:lnTo>
                  <a:lnTo>
                    <a:pt x="513145" y="497712"/>
                  </a:lnTo>
                  <a:lnTo>
                    <a:pt x="432122" y="69448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0" name="Forme libre : forme 102">
              <a:extLst>
                <a:ext uri="{FF2B5EF4-FFF2-40B4-BE49-F238E27FC236}">
                  <a16:creationId xmlns:a16="http://schemas.microsoft.com/office/drawing/2014/main" id="{83F8B7FF-4C67-487C-A11E-1318F3A4FA92}"/>
                </a:ext>
              </a:extLst>
            </p:cNvPr>
            <p:cNvSpPr/>
            <p:nvPr/>
          </p:nvSpPr>
          <p:spPr>
            <a:xfrm>
              <a:off x="8954168" y="4965032"/>
              <a:ext cx="101600" cy="232610"/>
            </a:xfrm>
            <a:custGeom>
              <a:avLst/>
              <a:gdLst>
                <a:gd name="connsiteX0" fmla="*/ 0 w 101600"/>
                <a:gd name="connsiteY0" fmla="*/ 16042 h 232610"/>
                <a:gd name="connsiteX1" fmla="*/ 88232 w 101600"/>
                <a:gd name="connsiteY1" fmla="*/ 0 h 232610"/>
                <a:gd name="connsiteX2" fmla="*/ 101600 w 101600"/>
                <a:gd name="connsiteY2" fmla="*/ 101600 h 232610"/>
                <a:gd name="connsiteX3" fmla="*/ 74864 w 101600"/>
                <a:gd name="connsiteY3" fmla="*/ 232610 h 232610"/>
                <a:gd name="connsiteX4" fmla="*/ 26737 w 101600"/>
                <a:gd name="connsiteY4" fmla="*/ 208547 h 232610"/>
                <a:gd name="connsiteX5" fmla="*/ 0 w 101600"/>
                <a:gd name="connsiteY5" fmla="*/ 16042 h 2326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1600" h="232610">
                  <a:moveTo>
                    <a:pt x="0" y="16042"/>
                  </a:moveTo>
                  <a:lnTo>
                    <a:pt x="88232" y="0"/>
                  </a:lnTo>
                  <a:lnTo>
                    <a:pt x="101600" y="101600"/>
                  </a:lnTo>
                  <a:lnTo>
                    <a:pt x="74864" y="232610"/>
                  </a:lnTo>
                  <a:lnTo>
                    <a:pt x="26737" y="208547"/>
                  </a:lnTo>
                  <a:lnTo>
                    <a:pt x="0" y="16042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1" name="Forme libre : forme 103">
              <a:extLst>
                <a:ext uri="{FF2B5EF4-FFF2-40B4-BE49-F238E27FC236}">
                  <a16:creationId xmlns:a16="http://schemas.microsoft.com/office/drawing/2014/main" id="{4C836ACC-7A88-475F-8609-AD8B0F4C2A6E}"/>
                </a:ext>
              </a:extLst>
            </p:cNvPr>
            <p:cNvSpPr/>
            <p:nvPr/>
          </p:nvSpPr>
          <p:spPr>
            <a:xfrm>
              <a:off x="8825832" y="4981074"/>
              <a:ext cx="66842" cy="187158"/>
            </a:xfrm>
            <a:custGeom>
              <a:avLst/>
              <a:gdLst>
                <a:gd name="connsiteX0" fmla="*/ 53473 w 66842"/>
                <a:gd name="connsiteY0" fmla="*/ 0 h 187158"/>
                <a:gd name="connsiteX1" fmla="*/ 0 w 66842"/>
                <a:gd name="connsiteY1" fmla="*/ 0 h 187158"/>
                <a:gd name="connsiteX2" fmla="*/ 32084 w 66842"/>
                <a:gd name="connsiteY2" fmla="*/ 184484 h 187158"/>
                <a:gd name="connsiteX3" fmla="*/ 66842 w 66842"/>
                <a:gd name="connsiteY3" fmla="*/ 187158 h 187158"/>
                <a:gd name="connsiteX4" fmla="*/ 53473 w 66842"/>
                <a:gd name="connsiteY4" fmla="*/ 0 h 187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842" h="187158">
                  <a:moveTo>
                    <a:pt x="53473" y="0"/>
                  </a:moveTo>
                  <a:lnTo>
                    <a:pt x="0" y="0"/>
                  </a:lnTo>
                  <a:lnTo>
                    <a:pt x="32084" y="184484"/>
                  </a:lnTo>
                  <a:lnTo>
                    <a:pt x="66842" y="187158"/>
                  </a:lnTo>
                  <a:lnTo>
                    <a:pt x="53473" y="0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2" name="Forme libre : forme 104">
              <a:extLst>
                <a:ext uri="{FF2B5EF4-FFF2-40B4-BE49-F238E27FC236}">
                  <a16:creationId xmlns:a16="http://schemas.microsoft.com/office/drawing/2014/main" id="{A853D736-0865-4C50-BE3C-8BDCD5CCB904}"/>
                </a:ext>
              </a:extLst>
            </p:cNvPr>
            <p:cNvSpPr/>
            <p:nvPr/>
          </p:nvSpPr>
          <p:spPr>
            <a:xfrm>
              <a:off x="8943474" y="5379453"/>
              <a:ext cx="101600" cy="42779"/>
            </a:xfrm>
            <a:custGeom>
              <a:avLst/>
              <a:gdLst>
                <a:gd name="connsiteX0" fmla="*/ 0 w 101600"/>
                <a:gd name="connsiteY0" fmla="*/ 42779 h 42779"/>
                <a:gd name="connsiteX1" fmla="*/ 101600 w 101600"/>
                <a:gd name="connsiteY1" fmla="*/ 34758 h 42779"/>
                <a:gd name="connsiteX2" fmla="*/ 101600 w 101600"/>
                <a:gd name="connsiteY2" fmla="*/ 10694 h 42779"/>
                <a:gd name="connsiteX3" fmla="*/ 32084 w 101600"/>
                <a:gd name="connsiteY3" fmla="*/ 0 h 42779"/>
                <a:gd name="connsiteX4" fmla="*/ 0 w 101600"/>
                <a:gd name="connsiteY4" fmla="*/ 42779 h 42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600" h="42779">
                  <a:moveTo>
                    <a:pt x="0" y="42779"/>
                  </a:moveTo>
                  <a:lnTo>
                    <a:pt x="101600" y="34758"/>
                  </a:lnTo>
                  <a:lnTo>
                    <a:pt x="101600" y="10694"/>
                  </a:lnTo>
                  <a:lnTo>
                    <a:pt x="32084" y="0"/>
                  </a:lnTo>
                  <a:lnTo>
                    <a:pt x="0" y="42779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3" name="Forme libre : forme 105">
              <a:extLst>
                <a:ext uri="{FF2B5EF4-FFF2-40B4-BE49-F238E27FC236}">
                  <a16:creationId xmlns:a16="http://schemas.microsoft.com/office/drawing/2014/main" id="{DF15C7C1-403F-40C2-B9C6-2340D49289C7}"/>
                </a:ext>
              </a:extLst>
            </p:cNvPr>
            <p:cNvSpPr/>
            <p:nvPr/>
          </p:nvSpPr>
          <p:spPr>
            <a:xfrm>
              <a:off x="8772358" y="5382126"/>
              <a:ext cx="104274" cy="106948"/>
            </a:xfrm>
            <a:custGeom>
              <a:avLst/>
              <a:gdLst>
                <a:gd name="connsiteX0" fmla="*/ 0 w 104274"/>
                <a:gd name="connsiteY0" fmla="*/ 18716 h 106948"/>
                <a:gd name="connsiteX1" fmla="*/ 8021 w 104274"/>
                <a:gd name="connsiteY1" fmla="*/ 106948 h 106948"/>
                <a:gd name="connsiteX2" fmla="*/ 98926 w 104274"/>
                <a:gd name="connsiteY2" fmla="*/ 96253 h 106948"/>
                <a:gd name="connsiteX3" fmla="*/ 104274 w 104274"/>
                <a:gd name="connsiteY3" fmla="*/ 74863 h 106948"/>
                <a:gd name="connsiteX4" fmla="*/ 85558 w 104274"/>
                <a:gd name="connsiteY4" fmla="*/ 0 h 106948"/>
                <a:gd name="connsiteX5" fmla="*/ 0 w 104274"/>
                <a:gd name="connsiteY5" fmla="*/ 18716 h 106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274" h="106948">
                  <a:moveTo>
                    <a:pt x="0" y="18716"/>
                  </a:moveTo>
                  <a:lnTo>
                    <a:pt x="8021" y="106948"/>
                  </a:lnTo>
                  <a:lnTo>
                    <a:pt x="98926" y="96253"/>
                  </a:lnTo>
                  <a:lnTo>
                    <a:pt x="104274" y="74863"/>
                  </a:lnTo>
                  <a:lnTo>
                    <a:pt x="85558" y="0"/>
                  </a:lnTo>
                  <a:lnTo>
                    <a:pt x="0" y="18716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4" name="Forme libre : forme 108">
              <a:extLst>
                <a:ext uri="{FF2B5EF4-FFF2-40B4-BE49-F238E27FC236}">
                  <a16:creationId xmlns:a16="http://schemas.microsoft.com/office/drawing/2014/main" id="{6D7365C5-B853-49C7-B367-3008CB984B5D}"/>
                </a:ext>
              </a:extLst>
            </p:cNvPr>
            <p:cNvSpPr/>
            <p:nvPr/>
          </p:nvSpPr>
          <p:spPr>
            <a:xfrm>
              <a:off x="8777705" y="5424905"/>
              <a:ext cx="366295" cy="1157706"/>
            </a:xfrm>
            <a:custGeom>
              <a:avLst/>
              <a:gdLst>
                <a:gd name="connsiteX0" fmla="*/ 163095 w 366295"/>
                <a:gd name="connsiteY0" fmla="*/ 10695 h 1157706"/>
                <a:gd name="connsiteX1" fmla="*/ 278063 w 366295"/>
                <a:gd name="connsiteY1" fmla="*/ 0 h 1157706"/>
                <a:gd name="connsiteX2" fmla="*/ 304800 w 366295"/>
                <a:gd name="connsiteY2" fmla="*/ 0 h 1157706"/>
                <a:gd name="connsiteX3" fmla="*/ 355600 w 366295"/>
                <a:gd name="connsiteY3" fmla="*/ 187158 h 1157706"/>
                <a:gd name="connsiteX4" fmla="*/ 366295 w 366295"/>
                <a:gd name="connsiteY4" fmla="*/ 639011 h 1157706"/>
                <a:gd name="connsiteX5" fmla="*/ 278063 w 366295"/>
                <a:gd name="connsiteY5" fmla="*/ 973221 h 1157706"/>
                <a:gd name="connsiteX6" fmla="*/ 176463 w 366295"/>
                <a:gd name="connsiteY6" fmla="*/ 1157706 h 1157706"/>
                <a:gd name="connsiteX7" fmla="*/ 0 w 366295"/>
                <a:gd name="connsiteY7" fmla="*/ 1157706 h 1157706"/>
                <a:gd name="connsiteX8" fmla="*/ 40106 w 366295"/>
                <a:gd name="connsiteY8" fmla="*/ 1010653 h 1157706"/>
                <a:gd name="connsiteX9" fmla="*/ 58821 w 366295"/>
                <a:gd name="connsiteY9" fmla="*/ 1005306 h 1157706"/>
                <a:gd name="connsiteX10" fmla="*/ 42779 w 366295"/>
                <a:gd name="connsiteY10" fmla="*/ 740611 h 1157706"/>
                <a:gd name="connsiteX11" fmla="*/ 98927 w 366295"/>
                <a:gd name="connsiteY11" fmla="*/ 836863 h 1157706"/>
                <a:gd name="connsiteX12" fmla="*/ 157748 w 366295"/>
                <a:gd name="connsiteY12" fmla="*/ 850232 h 1157706"/>
                <a:gd name="connsiteX13" fmla="*/ 299453 w 366295"/>
                <a:gd name="connsiteY13" fmla="*/ 823495 h 1157706"/>
                <a:gd name="connsiteX14" fmla="*/ 302127 w 366295"/>
                <a:gd name="connsiteY14" fmla="*/ 748632 h 1157706"/>
                <a:gd name="connsiteX15" fmla="*/ 219242 w 366295"/>
                <a:gd name="connsiteY15" fmla="*/ 61495 h 1157706"/>
                <a:gd name="connsiteX16" fmla="*/ 163095 w 366295"/>
                <a:gd name="connsiteY16" fmla="*/ 10695 h 1157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6295" h="1157706">
                  <a:moveTo>
                    <a:pt x="163095" y="10695"/>
                  </a:moveTo>
                  <a:lnTo>
                    <a:pt x="278063" y="0"/>
                  </a:lnTo>
                  <a:lnTo>
                    <a:pt x="304800" y="0"/>
                  </a:lnTo>
                  <a:lnTo>
                    <a:pt x="355600" y="187158"/>
                  </a:lnTo>
                  <a:lnTo>
                    <a:pt x="366295" y="639011"/>
                  </a:lnTo>
                  <a:lnTo>
                    <a:pt x="278063" y="973221"/>
                  </a:lnTo>
                  <a:lnTo>
                    <a:pt x="176463" y="1157706"/>
                  </a:lnTo>
                  <a:lnTo>
                    <a:pt x="0" y="1157706"/>
                  </a:lnTo>
                  <a:lnTo>
                    <a:pt x="40106" y="1010653"/>
                  </a:lnTo>
                  <a:lnTo>
                    <a:pt x="58821" y="1005306"/>
                  </a:lnTo>
                  <a:lnTo>
                    <a:pt x="42779" y="740611"/>
                  </a:lnTo>
                  <a:lnTo>
                    <a:pt x="98927" y="836863"/>
                  </a:lnTo>
                  <a:lnTo>
                    <a:pt x="157748" y="850232"/>
                  </a:lnTo>
                  <a:lnTo>
                    <a:pt x="299453" y="823495"/>
                  </a:lnTo>
                  <a:cubicBezTo>
                    <a:pt x="300344" y="798541"/>
                    <a:pt x="301236" y="773586"/>
                    <a:pt x="302127" y="748632"/>
                  </a:cubicBezTo>
                  <a:lnTo>
                    <a:pt x="219242" y="61495"/>
                  </a:lnTo>
                  <a:lnTo>
                    <a:pt x="163095" y="10695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5" name="Forme libre : forme 109">
              <a:extLst>
                <a:ext uri="{FF2B5EF4-FFF2-40B4-BE49-F238E27FC236}">
                  <a16:creationId xmlns:a16="http://schemas.microsoft.com/office/drawing/2014/main" id="{2C1EA7E7-7B1C-45C0-B446-578B4238871F}"/>
                </a:ext>
              </a:extLst>
            </p:cNvPr>
            <p:cNvSpPr/>
            <p:nvPr/>
          </p:nvSpPr>
          <p:spPr>
            <a:xfrm>
              <a:off x="8823158" y="5563937"/>
              <a:ext cx="98926" cy="320842"/>
            </a:xfrm>
            <a:custGeom>
              <a:avLst/>
              <a:gdLst>
                <a:gd name="connsiteX0" fmla="*/ 0 w 98926"/>
                <a:gd name="connsiteY0" fmla="*/ 18716 h 320842"/>
                <a:gd name="connsiteX1" fmla="*/ 50800 w 98926"/>
                <a:gd name="connsiteY1" fmla="*/ 0 h 320842"/>
                <a:gd name="connsiteX2" fmla="*/ 98926 w 98926"/>
                <a:gd name="connsiteY2" fmla="*/ 288758 h 320842"/>
                <a:gd name="connsiteX3" fmla="*/ 82884 w 98926"/>
                <a:gd name="connsiteY3" fmla="*/ 304800 h 320842"/>
                <a:gd name="connsiteX4" fmla="*/ 64168 w 98926"/>
                <a:gd name="connsiteY4" fmla="*/ 320842 h 320842"/>
                <a:gd name="connsiteX5" fmla="*/ 50800 w 98926"/>
                <a:gd name="connsiteY5" fmla="*/ 307474 h 320842"/>
                <a:gd name="connsiteX6" fmla="*/ 34758 w 98926"/>
                <a:gd name="connsiteY6" fmla="*/ 296779 h 320842"/>
                <a:gd name="connsiteX7" fmla="*/ 16042 w 98926"/>
                <a:gd name="connsiteY7" fmla="*/ 283410 h 320842"/>
                <a:gd name="connsiteX8" fmla="*/ 16042 w 98926"/>
                <a:gd name="connsiteY8" fmla="*/ 251326 h 320842"/>
                <a:gd name="connsiteX9" fmla="*/ 42779 w 98926"/>
                <a:gd name="connsiteY9" fmla="*/ 125663 h 320842"/>
                <a:gd name="connsiteX10" fmla="*/ 53474 w 98926"/>
                <a:gd name="connsiteY10" fmla="*/ 98926 h 320842"/>
                <a:gd name="connsiteX11" fmla="*/ 53474 w 98926"/>
                <a:gd name="connsiteY11" fmla="*/ 61495 h 320842"/>
                <a:gd name="connsiteX12" fmla="*/ 0 w 98926"/>
                <a:gd name="connsiteY12" fmla="*/ 18716 h 320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8926" h="320842">
                  <a:moveTo>
                    <a:pt x="0" y="18716"/>
                  </a:moveTo>
                  <a:lnTo>
                    <a:pt x="50800" y="0"/>
                  </a:lnTo>
                  <a:lnTo>
                    <a:pt x="98926" y="288758"/>
                  </a:lnTo>
                  <a:lnTo>
                    <a:pt x="82884" y="304800"/>
                  </a:lnTo>
                  <a:lnTo>
                    <a:pt x="64168" y="320842"/>
                  </a:lnTo>
                  <a:lnTo>
                    <a:pt x="50800" y="307474"/>
                  </a:lnTo>
                  <a:lnTo>
                    <a:pt x="34758" y="296779"/>
                  </a:lnTo>
                  <a:lnTo>
                    <a:pt x="16042" y="283410"/>
                  </a:lnTo>
                  <a:lnTo>
                    <a:pt x="16042" y="251326"/>
                  </a:lnTo>
                  <a:lnTo>
                    <a:pt x="42779" y="125663"/>
                  </a:lnTo>
                  <a:lnTo>
                    <a:pt x="53474" y="98926"/>
                  </a:lnTo>
                  <a:lnTo>
                    <a:pt x="53474" y="61495"/>
                  </a:lnTo>
                  <a:lnTo>
                    <a:pt x="0" y="18716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6" name="Forme libre : forme 110">
              <a:extLst>
                <a:ext uri="{FF2B5EF4-FFF2-40B4-BE49-F238E27FC236}">
                  <a16:creationId xmlns:a16="http://schemas.microsoft.com/office/drawing/2014/main" id="{1307CA17-225F-48A6-A593-9FF799B52618}"/>
                </a:ext>
              </a:extLst>
            </p:cNvPr>
            <p:cNvSpPr/>
            <p:nvPr/>
          </p:nvSpPr>
          <p:spPr>
            <a:xfrm>
              <a:off x="7130716" y="4227095"/>
              <a:ext cx="938463" cy="481263"/>
            </a:xfrm>
            <a:custGeom>
              <a:avLst/>
              <a:gdLst>
                <a:gd name="connsiteX0" fmla="*/ 823495 w 938463"/>
                <a:gd name="connsiteY0" fmla="*/ 376989 h 481263"/>
                <a:gd name="connsiteX1" fmla="*/ 930442 w 938463"/>
                <a:gd name="connsiteY1" fmla="*/ 360947 h 481263"/>
                <a:gd name="connsiteX2" fmla="*/ 938463 w 938463"/>
                <a:gd name="connsiteY2" fmla="*/ 310147 h 481263"/>
                <a:gd name="connsiteX3" fmla="*/ 903705 w 938463"/>
                <a:gd name="connsiteY3" fmla="*/ 171116 h 481263"/>
                <a:gd name="connsiteX4" fmla="*/ 898358 w 938463"/>
                <a:gd name="connsiteY4" fmla="*/ 90905 h 481263"/>
                <a:gd name="connsiteX5" fmla="*/ 847558 w 938463"/>
                <a:gd name="connsiteY5" fmla="*/ 13368 h 481263"/>
                <a:gd name="connsiteX6" fmla="*/ 836863 w 938463"/>
                <a:gd name="connsiteY6" fmla="*/ 0 h 481263"/>
                <a:gd name="connsiteX7" fmla="*/ 783389 w 938463"/>
                <a:gd name="connsiteY7" fmla="*/ 5347 h 481263"/>
                <a:gd name="connsiteX8" fmla="*/ 679116 w 938463"/>
                <a:gd name="connsiteY8" fmla="*/ 74863 h 481263"/>
                <a:gd name="connsiteX9" fmla="*/ 449179 w 938463"/>
                <a:gd name="connsiteY9" fmla="*/ 200526 h 481263"/>
                <a:gd name="connsiteX10" fmla="*/ 326189 w 938463"/>
                <a:gd name="connsiteY10" fmla="*/ 232610 h 481263"/>
                <a:gd name="connsiteX11" fmla="*/ 58821 w 938463"/>
                <a:gd name="connsiteY11" fmla="*/ 296779 h 481263"/>
                <a:gd name="connsiteX12" fmla="*/ 21389 w 938463"/>
                <a:gd name="connsiteY12" fmla="*/ 307473 h 481263"/>
                <a:gd name="connsiteX13" fmla="*/ 2673 w 938463"/>
                <a:gd name="connsiteY13" fmla="*/ 347579 h 481263"/>
                <a:gd name="connsiteX14" fmla="*/ 0 w 938463"/>
                <a:gd name="connsiteY14" fmla="*/ 411747 h 481263"/>
                <a:gd name="connsiteX15" fmla="*/ 0 w 938463"/>
                <a:gd name="connsiteY15" fmla="*/ 457200 h 481263"/>
                <a:gd name="connsiteX16" fmla="*/ 8021 w 938463"/>
                <a:gd name="connsiteY16" fmla="*/ 481263 h 481263"/>
                <a:gd name="connsiteX17" fmla="*/ 521368 w 938463"/>
                <a:gd name="connsiteY17" fmla="*/ 409073 h 481263"/>
                <a:gd name="connsiteX18" fmla="*/ 823495 w 938463"/>
                <a:gd name="connsiteY18" fmla="*/ 376989 h 481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38463" h="481263">
                  <a:moveTo>
                    <a:pt x="823495" y="376989"/>
                  </a:moveTo>
                  <a:lnTo>
                    <a:pt x="930442" y="360947"/>
                  </a:lnTo>
                  <a:lnTo>
                    <a:pt x="938463" y="310147"/>
                  </a:lnTo>
                  <a:lnTo>
                    <a:pt x="903705" y="171116"/>
                  </a:lnTo>
                  <a:lnTo>
                    <a:pt x="898358" y="90905"/>
                  </a:lnTo>
                  <a:lnTo>
                    <a:pt x="847558" y="13368"/>
                  </a:lnTo>
                  <a:lnTo>
                    <a:pt x="836863" y="0"/>
                  </a:lnTo>
                  <a:lnTo>
                    <a:pt x="783389" y="5347"/>
                  </a:lnTo>
                  <a:lnTo>
                    <a:pt x="679116" y="74863"/>
                  </a:lnTo>
                  <a:lnTo>
                    <a:pt x="449179" y="200526"/>
                  </a:lnTo>
                  <a:lnTo>
                    <a:pt x="326189" y="232610"/>
                  </a:lnTo>
                  <a:lnTo>
                    <a:pt x="58821" y="296779"/>
                  </a:lnTo>
                  <a:lnTo>
                    <a:pt x="21389" y="307473"/>
                  </a:lnTo>
                  <a:lnTo>
                    <a:pt x="2673" y="347579"/>
                  </a:lnTo>
                  <a:lnTo>
                    <a:pt x="0" y="411747"/>
                  </a:lnTo>
                  <a:lnTo>
                    <a:pt x="0" y="457200"/>
                  </a:lnTo>
                  <a:lnTo>
                    <a:pt x="8021" y="481263"/>
                  </a:lnTo>
                  <a:lnTo>
                    <a:pt x="521368" y="409073"/>
                  </a:lnTo>
                  <a:lnTo>
                    <a:pt x="823495" y="376989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7" name="Forme libre : forme 111">
              <a:extLst>
                <a:ext uri="{FF2B5EF4-FFF2-40B4-BE49-F238E27FC236}">
                  <a16:creationId xmlns:a16="http://schemas.microsoft.com/office/drawing/2014/main" id="{50FB7A67-F880-43F7-B1A2-BA0659FE9F4C}"/>
                </a:ext>
              </a:extLst>
            </p:cNvPr>
            <p:cNvSpPr/>
            <p:nvPr/>
          </p:nvSpPr>
          <p:spPr>
            <a:xfrm>
              <a:off x="7555832" y="4628147"/>
              <a:ext cx="588210" cy="681790"/>
            </a:xfrm>
            <a:custGeom>
              <a:avLst/>
              <a:gdLst>
                <a:gd name="connsiteX0" fmla="*/ 588210 w 588210"/>
                <a:gd name="connsiteY0" fmla="*/ 673769 h 681790"/>
                <a:gd name="connsiteX1" fmla="*/ 88231 w 588210"/>
                <a:gd name="connsiteY1" fmla="*/ 681790 h 681790"/>
                <a:gd name="connsiteX2" fmla="*/ 0 w 588210"/>
                <a:gd name="connsiteY2" fmla="*/ 66842 h 681790"/>
                <a:gd name="connsiteX3" fmla="*/ 409073 w 588210"/>
                <a:gd name="connsiteY3" fmla="*/ 5348 h 681790"/>
                <a:gd name="connsiteX4" fmla="*/ 462547 w 588210"/>
                <a:gd name="connsiteY4" fmla="*/ 0 h 681790"/>
                <a:gd name="connsiteX5" fmla="*/ 462547 w 588210"/>
                <a:gd name="connsiteY5" fmla="*/ 251327 h 681790"/>
                <a:gd name="connsiteX6" fmla="*/ 577515 w 588210"/>
                <a:gd name="connsiteY6" fmla="*/ 320842 h 681790"/>
                <a:gd name="connsiteX7" fmla="*/ 588210 w 588210"/>
                <a:gd name="connsiteY7" fmla="*/ 673769 h 681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88210" h="681790">
                  <a:moveTo>
                    <a:pt x="588210" y="673769"/>
                  </a:moveTo>
                  <a:lnTo>
                    <a:pt x="88231" y="681790"/>
                  </a:lnTo>
                  <a:lnTo>
                    <a:pt x="0" y="66842"/>
                  </a:lnTo>
                  <a:lnTo>
                    <a:pt x="409073" y="5348"/>
                  </a:lnTo>
                  <a:lnTo>
                    <a:pt x="462547" y="0"/>
                  </a:lnTo>
                  <a:lnTo>
                    <a:pt x="462547" y="251327"/>
                  </a:lnTo>
                  <a:lnTo>
                    <a:pt x="577515" y="320842"/>
                  </a:lnTo>
                  <a:lnTo>
                    <a:pt x="588210" y="673769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8" name="Forme libre : forme 112">
              <a:extLst>
                <a:ext uri="{FF2B5EF4-FFF2-40B4-BE49-F238E27FC236}">
                  <a16:creationId xmlns:a16="http://schemas.microsoft.com/office/drawing/2014/main" id="{FFAB5CBA-321E-45F8-B1FE-057E09F9DED3}"/>
                </a:ext>
              </a:extLst>
            </p:cNvPr>
            <p:cNvSpPr/>
            <p:nvPr/>
          </p:nvSpPr>
          <p:spPr>
            <a:xfrm>
              <a:off x="7144084" y="4700337"/>
              <a:ext cx="435811" cy="393031"/>
            </a:xfrm>
            <a:custGeom>
              <a:avLst/>
              <a:gdLst>
                <a:gd name="connsiteX0" fmla="*/ 398379 w 435811"/>
                <a:gd name="connsiteY0" fmla="*/ 5347 h 393031"/>
                <a:gd name="connsiteX1" fmla="*/ 213895 w 435811"/>
                <a:gd name="connsiteY1" fmla="*/ 0 h 393031"/>
                <a:gd name="connsiteX2" fmla="*/ 0 w 435811"/>
                <a:gd name="connsiteY2" fmla="*/ 24063 h 393031"/>
                <a:gd name="connsiteX3" fmla="*/ 29411 w 435811"/>
                <a:gd name="connsiteY3" fmla="*/ 229937 h 393031"/>
                <a:gd name="connsiteX4" fmla="*/ 179137 w 435811"/>
                <a:gd name="connsiteY4" fmla="*/ 219242 h 393031"/>
                <a:gd name="connsiteX5" fmla="*/ 200527 w 435811"/>
                <a:gd name="connsiteY5" fmla="*/ 382337 h 393031"/>
                <a:gd name="connsiteX6" fmla="*/ 339558 w 435811"/>
                <a:gd name="connsiteY6" fmla="*/ 371642 h 393031"/>
                <a:gd name="connsiteX7" fmla="*/ 339558 w 435811"/>
                <a:gd name="connsiteY7" fmla="*/ 393031 h 393031"/>
                <a:gd name="connsiteX8" fmla="*/ 435811 w 435811"/>
                <a:gd name="connsiteY8" fmla="*/ 379663 h 393031"/>
                <a:gd name="connsiteX9" fmla="*/ 398379 w 435811"/>
                <a:gd name="connsiteY9" fmla="*/ 5347 h 393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5811" h="393031">
                  <a:moveTo>
                    <a:pt x="398379" y="5347"/>
                  </a:moveTo>
                  <a:lnTo>
                    <a:pt x="213895" y="0"/>
                  </a:lnTo>
                  <a:lnTo>
                    <a:pt x="0" y="24063"/>
                  </a:lnTo>
                  <a:lnTo>
                    <a:pt x="29411" y="229937"/>
                  </a:lnTo>
                  <a:lnTo>
                    <a:pt x="179137" y="219242"/>
                  </a:lnTo>
                  <a:lnTo>
                    <a:pt x="200527" y="382337"/>
                  </a:lnTo>
                  <a:lnTo>
                    <a:pt x="339558" y="371642"/>
                  </a:lnTo>
                  <a:lnTo>
                    <a:pt x="339558" y="393031"/>
                  </a:lnTo>
                  <a:lnTo>
                    <a:pt x="435811" y="379663"/>
                  </a:lnTo>
                  <a:lnTo>
                    <a:pt x="398379" y="5347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9" name="Forme libre : forme 113">
              <a:extLst>
                <a:ext uri="{FF2B5EF4-FFF2-40B4-BE49-F238E27FC236}">
                  <a16:creationId xmlns:a16="http://schemas.microsoft.com/office/drawing/2014/main" id="{767CD0E4-0CDB-4E9B-B944-A228A4BE4669}"/>
                </a:ext>
              </a:extLst>
            </p:cNvPr>
            <p:cNvSpPr/>
            <p:nvPr/>
          </p:nvSpPr>
          <p:spPr>
            <a:xfrm>
              <a:off x="8384674" y="4780547"/>
              <a:ext cx="171115" cy="122990"/>
            </a:xfrm>
            <a:custGeom>
              <a:avLst/>
              <a:gdLst>
                <a:gd name="connsiteX0" fmla="*/ 149726 w 171115"/>
                <a:gd name="connsiteY0" fmla="*/ 0 h 122990"/>
                <a:gd name="connsiteX1" fmla="*/ 0 w 171115"/>
                <a:gd name="connsiteY1" fmla="*/ 21390 h 122990"/>
                <a:gd name="connsiteX2" fmla="*/ 26737 w 171115"/>
                <a:gd name="connsiteY2" fmla="*/ 122990 h 122990"/>
                <a:gd name="connsiteX3" fmla="*/ 171115 w 171115"/>
                <a:gd name="connsiteY3" fmla="*/ 104274 h 122990"/>
                <a:gd name="connsiteX4" fmla="*/ 149726 w 171115"/>
                <a:gd name="connsiteY4" fmla="*/ 0 h 122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1115" h="122990">
                  <a:moveTo>
                    <a:pt x="149726" y="0"/>
                  </a:moveTo>
                  <a:lnTo>
                    <a:pt x="0" y="21390"/>
                  </a:lnTo>
                  <a:lnTo>
                    <a:pt x="26737" y="122990"/>
                  </a:lnTo>
                  <a:lnTo>
                    <a:pt x="171115" y="104274"/>
                  </a:lnTo>
                  <a:lnTo>
                    <a:pt x="149726" y="0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0" name="Forme libre : forme 114">
              <a:extLst>
                <a:ext uri="{FF2B5EF4-FFF2-40B4-BE49-F238E27FC236}">
                  <a16:creationId xmlns:a16="http://schemas.microsoft.com/office/drawing/2014/main" id="{21B3EE4D-FFBA-4D35-A9C7-46CC8D7B3447}"/>
                </a:ext>
              </a:extLst>
            </p:cNvPr>
            <p:cNvSpPr/>
            <p:nvPr/>
          </p:nvSpPr>
          <p:spPr>
            <a:xfrm>
              <a:off x="8085221" y="4427621"/>
              <a:ext cx="451853" cy="344905"/>
            </a:xfrm>
            <a:custGeom>
              <a:avLst/>
              <a:gdLst>
                <a:gd name="connsiteX0" fmla="*/ 0 w 451853"/>
                <a:gd name="connsiteY0" fmla="*/ 131011 h 344905"/>
                <a:gd name="connsiteX1" fmla="*/ 165768 w 451853"/>
                <a:gd name="connsiteY1" fmla="*/ 106947 h 344905"/>
                <a:gd name="connsiteX2" fmla="*/ 163095 w 451853"/>
                <a:gd name="connsiteY2" fmla="*/ 42779 h 344905"/>
                <a:gd name="connsiteX3" fmla="*/ 179137 w 451853"/>
                <a:gd name="connsiteY3" fmla="*/ 0 h 344905"/>
                <a:gd name="connsiteX4" fmla="*/ 262021 w 451853"/>
                <a:gd name="connsiteY4" fmla="*/ 29411 h 344905"/>
                <a:gd name="connsiteX5" fmla="*/ 366295 w 451853"/>
                <a:gd name="connsiteY5" fmla="*/ 125663 h 344905"/>
                <a:gd name="connsiteX6" fmla="*/ 451853 w 451853"/>
                <a:gd name="connsiteY6" fmla="*/ 302126 h 344905"/>
                <a:gd name="connsiteX7" fmla="*/ 435811 w 451853"/>
                <a:gd name="connsiteY7" fmla="*/ 315495 h 344905"/>
                <a:gd name="connsiteX8" fmla="*/ 352926 w 451853"/>
                <a:gd name="connsiteY8" fmla="*/ 344905 h 344905"/>
                <a:gd name="connsiteX9" fmla="*/ 323516 w 451853"/>
                <a:gd name="connsiteY9" fmla="*/ 235284 h 344905"/>
                <a:gd name="connsiteX10" fmla="*/ 256674 w 451853"/>
                <a:gd name="connsiteY10" fmla="*/ 243305 h 344905"/>
                <a:gd name="connsiteX11" fmla="*/ 227263 w 451853"/>
                <a:gd name="connsiteY11" fmla="*/ 157747 h 344905"/>
                <a:gd name="connsiteX12" fmla="*/ 0 w 451853"/>
                <a:gd name="connsiteY12" fmla="*/ 131011 h 344905"/>
                <a:gd name="connsiteX0" fmla="*/ 0 w 451853"/>
                <a:gd name="connsiteY0" fmla="*/ 131011 h 344905"/>
                <a:gd name="connsiteX1" fmla="*/ 165768 w 451853"/>
                <a:gd name="connsiteY1" fmla="*/ 106947 h 344905"/>
                <a:gd name="connsiteX2" fmla="*/ 163095 w 451853"/>
                <a:gd name="connsiteY2" fmla="*/ 42779 h 344905"/>
                <a:gd name="connsiteX3" fmla="*/ 179137 w 451853"/>
                <a:gd name="connsiteY3" fmla="*/ 0 h 344905"/>
                <a:gd name="connsiteX4" fmla="*/ 262021 w 451853"/>
                <a:gd name="connsiteY4" fmla="*/ 29411 h 344905"/>
                <a:gd name="connsiteX5" fmla="*/ 366295 w 451853"/>
                <a:gd name="connsiteY5" fmla="*/ 125663 h 344905"/>
                <a:gd name="connsiteX6" fmla="*/ 451853 w 451853"/>
                <a:gd name="connsiteY6" fmla="*/ 302126 h 344905"/>
                <a:gd name="connsiteX7" fmla="*/ 435811 w 451853"/>
                <a:gd name="connsiteY7" fmla="*/ 315495 h 344905"/>
                <a:gd name="connsiteX8" fmla="*/ 352926 w 451853"/>
                <a:gd name="connsiteY8" fmla="*/ 344905 h 344905"/>
                <a:gd name="connsiteX9" fmla="*/ 323516 w 451853"/>
                <a:gd name="connsiteY9" fmla="*/ 235284 h 344905"/>
                <a:gd name="connsiteX10" fmla="*/ 256674 w 451853"/>
                <a:gd name="connsiteY10" fmla="*/ 243305 h 344905"/>
                <a:gd name="connsiteX11" fmla="*/ 227263 w 451853"/>
                <a:gd name="connsiteY11" fmla="*/ 157747 h 344905"/>
                <a:gd name="connsiteX12" fmla="*/ 18716 w 451853"/>
                <a:gd name="connsiteY12" fmla="*/ 165768 h 344905"/>
                <a:gd name="connsiteX13" fmla="*/ 0 w 451853"/>
                <a:gd name="connsiteY13" fmla="*/ 131011 h 3449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1853" h="344905">
                  <a:moveTo>
                    <a:pt x="0" y="131011"/>
                  </a:moveTo>
                  <a:lnTo>
                    <a:pt x="165768" y="106947"/>
                  </a:lnTo>
                  <a:lnTo>
                    <a:pt x="163095" y="42779"/>
                  </a:lnTo>
                  <a:lnTo>
                    <a:pt x="179137" y="0"/>
                  </a:lnTo>
                  <a:lnTo>
                    <a:pt x="262021" y="29411"/>
                  </a:lnTo>
                  <a:lnTo>
                    <a:pt x="366295" y="125663"/>
                  </a:lnTo>
                  <a:lnTo>
                    <a:pt x="451853" y="302126"/>
                  </a:lnTo>
                  <a:lnTo>
                    <a:pt x="435811" y="315495"/>
                  </a:lnTo>
                  <a:lnTo>
                    <a:pt x="352926" y="344905"/>
                  </a:lnTo>
                  <a:lnTo>
                    <a:pt x="323516" y="235284"/>
                  </a:lnTo>
                  <a:lnTo>
                    <a:pt x="256674" y="243305"/>
                  </a:lnTo>
                  <a:lnTo>
                    <a:pt x="227263" y="157747"/>
                  </a:lnTo>
                  <a:cubicBezTo>
                    <a:pt x="188049" y="150617"/>
                    <a:pt x="57930" y="172898"/>
                    <a:pt x="18716" y="165768"/>
                  </a:cubicBezTo>
                  <a:lnTo>
                    <a:pt x="0" y="13101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1" name="Forme libre : forme 115">
              <a:extLst>
                <a:ext uri="{FF2B5EF4-FFF2-40B4-BE49-F238E27FC236}">
                  <a16:creationId xmlns:a16="http://schemas.microsoft.com/office/drawing/2014/main" id="{3051D881-A314-42DF-8B37-DA6A72F3899E}"/>
                </a:ext>
              </a:extLst>
            </p:cNvPr>
            <p:cNvSpPr/>
            <p:nvPr/>
          </p:nvSpPr>
          <p:spPr>
            <a:xfrm>
              <a:off x="8111958" y="4678947"/>
              <a:ext cx="312821" cy="93579"/>
            </a:xfrm>
            <a:custGeom>
              <a:avLst/>
              <a:gdLst>
                <a:gd name="connsiteX0" fmla="*/ 0 w 312821"/>
                <a:gd name="connsiteY0" fmla="*/ 66842 h 101600"/>
                <a:gd name="connsiteX1" fmla="*/ 288758 w 312821"/>
                <a:gd name="connsiteY1" fmla="*/ 42779 h 101600"/>
                <a:gd name="connsiteX2" fmla="*/ 291431 w 312821"/>
                <a:gd name="connsiteY2" fmla="*/ 93579 h 101600"/>
                <a:gd name="connsiteX3" fmla="*/ 312821 w 312821"/>
                <a:gd name="connsiteY3" fmla="*/ 101600 h 101600"/>
                <a:gd name="connsiteX4" fmla="*/ 291431 w 312821"/>
                <a:gd name="connsiteY4" fmla="*/ 0 h 101600"/>
                <a:gd name="connsiteX5" fmla="*/ 0 w 312821"/>
                <a:gd name="connsiteY5" fmla="*/ 66842 h 101600"/>
                <a:gd name="connsiteX0" fmla="*/ 0 w 312821"/>
                <a:gd name="connsiteY0" fmla="*/ 66842 h 101600"/>
                <a:gd name="connsiteX1" fmla="*/ 288758 w 312821"/>
                <a:gd name="connsiteY1" fmla="*/ 42779 h 101600"/>
                <a:gd name="connsiteX2" fmla="*/ 291431 w 312821"/>
                <a:gd name="connsiteY2" fmla="*/ 93579 h 101600"/>
                <a:gd name="connsiteX3" fmla="*/ 312821 w 312821"/>
                <a:gd name="connsiteY3" fmla="*/ 101600 h 101600"/>
                <a:gd name="connsiteX4" fmla="*/ 291431 w 312821"/>
                <a:gd name="connsiteY4" fmla="*/ 0 h 101600"/>
                <a:gd name="connsiteX5" fmla="*/ 0 w 312821"/>
                <a:gd name="connsiteY5" fmla="*/ 42779 h 101600"/>
                <a:gd name="connsiteX6" fmla="*/ 0 w 312821"/>
                <a:gd name="connsiteY6" fmla="*/ 66842 h 101600"/>
                <a:gd name="connsiteX0" fmla="*/ 0 w 312821"/>
                <a:gd name="connsiteY0" fmla="*/ 58821 h 93579"/>
                <a:gd name="connsiteX1" fmla="*/ 288758 w 312821"/>
                <a:gd name="connsiteY1" fmla="*/ 34758 h 93579"/>
                <a:gd name="connsiteX2" fmla="*/ 291431 w 312821"/>
                <a:gd name="connsiteY2" fmla="*/ 85558 h 93579"/>
                <a:gd name="connsiteX3" fmla="*/ 312821 w 312821"/>
                <a:gd name="connsiteY3" fmla="*/ 93579 h 93579"/>
                <a:gd name="connsiteX4" fmla="*/ 291431 w 312821"/>
                <a:gd name="connsiteY4" fmla="*/ 0 h 93579"/>
                <a:gd name="connsiteX5" fmla="*/ 0 w 312821"/>
                <a:gd name="connsiteY5" fmla="*/ 34758 h 93579"/>
                <a:gd name="connsiteX6" fmla="*/ 0 w 312821"/>
                <a:gd name="connsiteY6" fmla="*/ 58821 h 935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2821" h="93579">
                  <a:moveTo>
                    <a:pt x="0" y="58821"/>
                  </a:moveTo>
                  <a:lnTo>
                    <a:pt x="288758" y="34758"/>
                  </a:lnTo>
                  <a:lnTo>
                    <a:pt x="291431" y="85558"/>
                  </a:lnTo>
                  <a:lnTo>
                    <a:pt x="312821" y="93579"/>
                  </a:lnTo>
                  <a:lnTo>
                    <a:pt x="291431" y="0"/>
                  </a:lnTo>
                  <a:cubicBezTo>
                    <a:pt x="239740" y="10695"/>
                    <a:pt x="51691" y="24063"/>
                    <a:pt x="0" y="34758"/>
                  </a:cubicBezTo>
                  <a:lnTo>
                    <a:pt x="0" y="58821"/>
                  </a:ln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2" name="Forme libre : forme 116">
              <a:extLst>
                <a:ext uri="{FF2B5EF4-FFF2-40B4-BE49-F238E27FC236}">
                  <a16:creationId xmlns:a16="http://schemas.microsoft.com/office/drawing/2014/main" id="{0869CC3D-0B09-48FE-A582-9001E173544E}"/>
                </a:ext>
              </a:extLst>
            </p:cNvPr>
            <p:cNvSpPr/>
            <p:nvPr/>
          </p:nvSpPr>
          <p:spPr>
            <a:xfrm>
              <a:off x="7486316" y="5665537"/>
              <a:ext cx="914400" cy="737937"/>
            </a:xfrm>
            <a:custGeom>
              <a:avLst/>
              <a:gdLst>
                <a:gd name="connsiteX0" fmla="*/ 56147 w 914400"/>
                <a:gd name="connsiteY0" fmla="*/ 66842 h 737937"/>
                <a:gd name="connsiteX1" fmla="*/ 566821 w 914400"/>
                <a:gd name="connsiteY1" fmla="*/ 0 h 737937"/>
                <a:gd name="connsiteX2" fmla="*/ 914400 w 914400"/>
                <a:gd name="connsiteY2" fmla="*/ 443831 h 737937"/>
                <a:gd name="connsiteX3" fmla="*/ 374316 w 914400"/>
                <a:gd name="connsiteY3" fmla="*/ 737937 h 737937"/>
                <a:gd name="connsiteX4" fmla="*/ 0 w 914400"/>
                <a:gd name="connsiteY4" fmla="*/ 572168 h 737937"/>
                <a:gd name="connsiteX5" fmla="*/ 56147 w 914400"/>
                <a:gd name="connsiteY5" fmla="*/ 66842 h 7379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0" h="737937">
                  <a:moveTo>
                    <a:pt x="56147" y="66842"/>
                  </a:moveTo>
                  <a:lnTo>
                    <a:pt x="566821" y="0"/>
                  </a:lnTo>
                  <a:lnTo>
                    <a:pt x="914400" y="443831"/>
                  </a:lnTo>
                  <a:lnTo>
                    <a:pt x="374316" y="737937"/>
                  </a:lnTo>
                  <a:lnTo>
                    <a:pt x="0" y="572168"/>
                  </a:lnTo>
                  <a:lnTo>
                    <a:pt x="56147" y="668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3" name="Forme libre : forme 117">
              <a:extLst>
                <a:ext uri="{FF2B5EF4-FFF2-40B4-BE49-F238E27FC236}">
                  <a16:creationId xmlns:a16="http://schemas.microsoft.com/office/drawing/2014/main" id="{29D1A15A-2338-4C88-A916-4E4C91FF4A2A}"/>
                </a:ext>
              </a:extLst>
            </p:cNvPr>
            <p:cNvSpPr/>
            <p:nvPr/>
          </p:nvSpPr>
          <p:spPr>
            <a:xfrm>
              <a:off x="8922084" y="3927642"/>
              <a:ext cx="927769" cy="524042"/>
            </a:xfrm>
            <a:custGeom>
              <a:avLst/>
              <a:gdLst>
                <a:gd name="connsiteX0" fmla="*/ 0 w 927769"/>
                <a:gd name="connsiteY0" fmla="*/ 165769 h 524042"/>
                <a:gd name="connsiteX1" fmla="*/ 171116 w 927769"/>
                <a:gd name="connsiteY1" fmla="*/ 181811 h 524042"/>
                <a:gd name="connsiteX2" fmla="*/ 211221 w 927769"/>
                <a:gd name="connsiteY2" fmla="*/ 0 h 524042"/>
                <a:gd name="connsiteX3" fmla="*/ 927769 w 927769"/>
                <a:gd name="connsiteY3" fmla="*/ 291432 h 524042"/>
                <a:gd name="connsiteX4" fmla="*/ 842211 w 927769"/>
                <a:gd name="connsiteY4" fmla="*/ 524042 h 524042"/>
                <a:gd name="connsiteX5" fmla="*/ 270042 w 927769"/>
                <a:gd name="connsiteY5" fmla="*/ 235284 h 524042"/>
                <a:gd name="connsiteX6" fmla="*/ 0 w 927769"/>
                <a:gd name="connsiteY6" fmla="*/ 165769 h 524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7769" h="524042">
                  <a:moveTo>
                    <a:pt x="0" y="165769"/>
                  </a:moveTo>
                  <a:lnTo>
                    <a:pt x="171116" y="181811"/>
                  </a:lnTo>
                  <a:lnTo>
                    <a:pt x="211221" y="0"/>
                  </a:lnTo>
                  <a:lnTo>
                    <a:pt x="927769" y="291432"/>
                  </a:lnTo>
                  <a:lnTo>
                    <a:pt x="842211" y="524042"/>
                  </a:lnTo>
                  <a:lnTo>
                    <a:pt x="270042" y="235284"/>
                  </a:lnTo>
                  <a:lnTo>
                    <a:pt x="0" y="16576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85" name="ZoneTexte 584">
              <a:extLst>
                <a:ext uri="{FF2B5EF4-FFF2-40B4-BE49-F238E27FC236}">
                  <a16:creationId xmlns:a16="http://schemas.microsoft.com/office/drawing/2014/main" id="{84D18119-9F8C-4175-A0BB-DD1122E163AD}"/>
                </a:ext>
              </a:extLst>
            </p:cNvPr>
            <p:cNvSpPr txBox="1"/>
            <p:nvPr/>
          </p:nvSpPr>
          <p:spPr>
            <a:xfrm>
              <a:off x="8565153" y="3534373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2</a:t>
              </a:r>
            </a:p>
          </p:txBody>
        </p:sp>
        <p:sp>
          <p:nvSpPr>
            <p:cNvPr id="586" name="ZoneTexte 585">
              <a:extLst>
                <a:ext uri="{FF2B5EF4-FFF2-40B4-BE49-F238E27FC236}">
                  <a16:creationId xmlns:a16="http://schemas.microsoft.com/office/drawing/2014/main" id="{22D3C65F-1BF3-400A-A506-FDAE9618895A}"/>
                </a:ext>
              </a:extLst>
            </p:cNvPr>
            <p:cNvSpPr txBox="1"/>
            <p:nvPr/>
          </p:nvSpPr>
          <p:spPr>
            <a:xfrm>
              <a:off x="8424502" y="3921244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3</a:t>
              </a:r>
            </a:p>
          </p:txBody>
        </p:sp>
        <p:sp>
          <p:nvSpPr>
            <p:cNvPr id="590" name="ZoneTexte 589">
              <a:extLst>
                <a:ext uri="{FF2B5EF4-FFF2-40B4-BE49-F238E27FC236}">
                  <a16:creationId xmlns:a16="http://schemas.microsoft.com/office/drawing/2014/main" id="{D3BD1920-6496-4794-B5D5-957C94B083E9}"/>
                </a:ext>
              </a:extLst>
            </p:cNvPr>
            <p:cNvSpPr txBox="1"/>
            <p:nvPr/>
          </p:nvSpPr>
          <p:spPr>
            <a:xfrm>
              <a:off x="8398315" y="2560954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</a:t>
              </a:r>
            </a:p>
          </p:txBody>
        </p:sp>
        <p:sp>
          <p:nvSpPr>
            <p:cNvPr id="591" name="ZoneTexte 590">
              <a:extLst>
                <a:ext uri="{FF2B5EF4-FFF2-40B4-BE49-F238E27FC236}">
                  <a16:creationId xmlns:a16="http://schemas.microsoft.com/office/drawing/2014/main" id="{CBA6CDD0-45EE-4DF5-8912-266ADF0D5F65}"/>
                </a:ext>
              </a:extLst>
            </p:cNvPr>
            <p:cNvSpPr txBox="1"/>
            <p:nvPr/>
          </p:nvSpPr>
          <p:spPr>
            <a:xfrm>
              <a:off x="8001639" y="2833573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8</a:t>
              </a:r>
            </a:p>
          </p:txBody>
        </p:sp>
        <p:sp>
          <p:nvSpPr>
            <p:cNvPr id="592" name="ZoneTexte 591">
              <a:extLst>
                <a:ext uri="{FF2B5EF4-FFF2-40B4-BE49-F238E27FC236}">
                  <a16:creationId xmlns:a16="http://schemas.microsoft.com/office/drawing/2014/main" id="{CD79EB66-ABA5-4638-AFBD-E99B0DAB69EE}"/>
                </a:ext>
              </a:extLst>
            </p:cNvPr>
            <p:cNvSpPr txBox="1"/>
            <p:nvPr/>
          </p:nvSpPr>
          <p:spPr>
            <a:xfrm>
              <a:off x="8406502" y="2230453"/>
              <a:ext cx="2712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9</a:t>
              </a:r>
            </a:p>
          </p:txBody>
        </p:sp>
        <p:sp>
          <p:nvSpPr>
            <p:cNvPr id="593" name="ZoneTexte 592">
              <a:extLst>
                <a:ext uri="{FF2B5EF4-FFF2-40B4-BE49-F238E27FC236}">
                  <a16:creationId xmlns:a16="http://schemas.microsoft.com/office/drawing/2014/main" id="{BCB76AF9-24E5-4FE6-A3F5-CDABBFCEBC56}"/>
                </a:ext>
              </a:extLst>
            </p:cNvPr>
            <p:cNvSpPr txBox="1"/>
            <p:nvPr/>
          </p:nvSpPr>
          <p:spPr>
            <a:xfrm>
              <a:off x="7889248" y="236341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10</a:t>
              </a:r>
            </a:p>
          </p:txBody>
        </p:sp>
        <p:sp>
          <p:nvSpPr>
            <p:cNvPr id="594" name="ZoneTexte 593">
              <a:extLst>
                <a:ext uri="{FF2B5EF4-FFF2-40B4-BE49-F238E27FC236}">
                  <a16:creationId xmlns:a16="http://schemas.microsoft.com/office/drawing/2014/main" id="{B89B4806-DDB1-4215-A4A9-233D73AF9543}"/>
                </a:ext>
              </a:extLst>
            </p:cNvPr>
            <p:cNvSpPr txBox="1"/>
            <p:nvPr/>
          </p:nvSpPr>
          <p:spPr>
            <a:xfrm>
              <a:off x="7764781" y="214149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11</a:t>
              </a:r>
            </a:p>
          </p:txBody>
        </p:sp>
        <p:sp>
          <p:nvSpPr>
            <p:cNvPr id="595" name="ZoneTexte 594">
              <a:extLst>
                <a:ext uri="{FF2B5EF4-FFF2-40B4-BE49-F238E27FC236}">
                  <a16:creationId xmlns:a16="http://schemas.microsoft.com/office/drawing/2014/main" id="{97758633-5D1A-4575-894B-A192E4B8EFD7}"/>
                </a:ext>
              </a:extLst>
            </p:cNvPr>
            <p:cNvSpPr txBox="1"/>
            <p:nvPr/>
          </p:nvSpPr>
          <p:spPr>
            <a:xfrm>
              <a:off x="7509064" y="2482867"/>
              <a:ext cx="333317" cy="270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spc="-100" dirty="0">
                  <a:latin typeface="Avenir Next LT Pro" panose="020B0504020202020204" pitchFamily="34" charset="0"/>
                </a:rPr>
                <a:t>12</a:t>
              </a:r>
            </a:p>
          </p:txBody>
        </p:sp>
        <p:sp>
          <p:nvSpPr>
            <p:cNvPr id="596" name="ZoneTexte 595">
              <a:extLst>
                <a:ext uri="{FF2B5EF4-FFF2-40B4-BE49-F238E27FC236}">
                  <a16:creationId xmlns:a16="http://schemas.microsoft.com/office/drawing/2014/main" id="{14EFA0BD-00E2-4BBC-9A8D-E98CE3B3426F}"/>
                </a:ext>
              </a:extLst>
            </p:cNvPr>
            <p:cNvSpPr txBox="1"/>
            <p:nvPr/>
          </p:nvSpPr>
          <p:spPr>
            <a:xfrm>
              <a:off x="7857125" y="2671494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13</a:t>
              </a:r>
            </a:p>
          </p:txBody>
        </p:sp>
        <p:sp>
          <p:nvSpPr>
            <p:cNvPr id="598" name="ZoneTexte 597">
              <a:extLst>
                <a:ext uri="{FF2B5EF4-FFF2-40B4-BE49-F238E27FC236}">
                  <a16:creationId xmlns:a16="http://schemas.microsoft.com/office/drawing/2014/main" id="{B35948C8-3EE1-4FA9-86F3-6C722105E406}"/>
                </a:ext>
              </a:extLst>
            </p:cNvPr>
            <p:cNvSpPr txBox="1"/>
            <p:nvPr/>
          </p:nvSpPr>
          <p:spPr>
            <a:xfrm>
              <a:off x="7810060" y="165023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15</a:t>
              </a:r>
            </a:p>
          </p:txBody>
        </p:sp>
        <p:sp>
          <p:nvSpPr>
            <p:cNvPr id="599" name="ZoneTexte 598">
              <a:extLst>
                <a:ext uri="{FF2B5EF4-FFF2-40B4-BE49-F238E27FC236}">
                  <a16:creationId xmlns:a16="http://schemas.microsoft.com/office/drawing/2014/main" id="{9E8FA205-A498-4C49-B23B-1AF5DA12090C}"/>
                </a:ext>
              </a:extLst>
            </p:cNvPr>
            <p:cNvSpPr txBox="1"/>
            <p:nvPr/>
          </p:nvSpPr>
          <p:spPr>
            <a:xfrm>
              <a:off x="7523832" y="181248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16</a:t>
              </a:r>
            </a:p>
          </p:txBody>
        </p:sp>
        <p:sp>
          <p:nvSpPr>
            <p:cNvPr id="600" name="ZoneTexte 599">
              <a:extLst>
                <a:ext uri="{FF2B5EF4-FFF2-40B4-BE49-F238E27FC236}">
                  <a16:creationId xmlns:a16="http://schemas.microsoft.com/office/drawing/2014/main" id="{116D8E23-94FD-41AD-B5C3-10B681553F27}"/>
                </a:ext>
              </a:extLst>
            </p:cNvPr>
            <p:cNvSpPr txBox="1"/>
            <p:nvPr/>
          </p:nvSpPr>
          <p:spPr>
            <a:xfrm>
              <a:off x="7553685" y="150681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17</a:t>
              </a:r>
            </a:p>
          </p:txBody>
        </p:sp>
        <p:sp>
          <p:nvSpPr>
            <p:cNvPr id="601" name="ZoneTexte 600">
              <a:extLst>
                <a:ext uri="{FF2B5EF4-FFF2-40B4-BE49-F238E27FC236}">
                  <a16:creationId xmlns:a16="http://schemas.microsoft.com/office/drawing/2014/main" id="{07602C6D-E84B-4E40-8079-7A6399532722}"/>
                </a:ext>
              </a:extLst>
            </p:cNvPr>
            <p:cNvSpPr txBox="1"/>
            <p:nvPr/>
          </p:nvSpPr>
          <p:spPr>
            <a:xfrm>
              <a:off x="8032350" y="1752583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18</a:t>
              </a:r>
            </a:p>
          </p:txBody>
        </p:sp>
        <p:sp>
          <p:nvSpPr>
            <p:cNvPr id="602" name="ZoneTexte 601">
              <a:extLst>
                <a:ext uri="{FF2B5EF4-FFF2-40B4-BE49-F238E27FC236}">
                  <a16:creationId xmlns:a16="http://schemas.microsoft.com/office/drawing/2014/main" id="{A137C3CD-7B90-47FF-BA82-DBFD7ACA2A4F}"/>
                </a:ext>
              </a:extLst>
            </p:cNvPr>
            <p:cNvSpPr txBox="1"/>
            <p:nvPr/>
          </p:nvSpPr>
          <p:spPr>
            <a:xfrm>
              <a:off x="8274274" y="1654880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19</a:t>
              </a:r>
            </a:p>
          </p:txBody>
        </p:sp>
        <p:sp>
          <p:nvSpPr>
            <p:cNvPr id="603" name="ZoneTexte 602">
              <a:extLst>
                <a:ext uri="{FF2B5EF4-FFF2-40B4-BE49-F238E27FC236}">
                  <a16:creationId xmlns:a16="http://schemas.microsoft.com/office/drawing/2014/main" id="{00CA3F58-6B57-4C95-8025-C30B4884F685}"/>
                </a:ext>
              </a:extLst>
            </p:cNvPr>
            <p:cNvSpPr txBox="1"/>
            <p:nvPr/>
          </p:nvSpPr>
          <p:spPr>
            <a:xfrm>
              <a:off x="8179628" y="1256503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20</a:t>
              </a:r>
            </a:p>
          </p:txBody>
        </p:sp>
        <p:sp>
          <p:nvSpPr>
            <p:cNvPr id="604" name="ZoneTexte 603">
              <a:extLst>
                <a:ext uri="{FF2B5EF4-FFF2-40B4-BE49-F238E27FC236}">
                  <a16:creationId xmlns:a16="http://schemas.microsoft.com/office/drawing/2014/main" id="{F1275B50-2920-48FD-92F4-0E74FD9148C8}"/>
                </a:ext>
              </a:extLst>
            </p:cNvPr>
            <p:cNvSpPr txBox="1"/>
            <p:nvPr/>
          </p:nvSpPr>
          <p:spPr>
            <a:xfrm>
              <a:off x="7912980" y="778390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21</a:t>
              </a:r>
            </a:p>
          </p:txBody>
        </p:sp>
        <p:sp>
          <p:nvSpPr>
            <p:cNvPr id="605" name="ZoneTexte 604">
              <a:extLst>
                <a:ext uri="{FF2B5EF4-FFF2-40B4-BE49-F238E27FC236}">
                  <a16:creationId xmlns:a16="http://schemas.microsoft.com/office/drawing/2014/main" id="{90B57FA6-AEB9-4BC6-840D-508186CF030E}"/>
                </a:ext>
              </a:extLst>
            </p:cNvPr>
            <p:cNvSpPr txBox="1"/>
            <p:nvPr/>
          </p:nvSpPr>
          <p:spPr>
            <a:xfrm>
              <a:off x="7048621" y="948604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22</a:t>
              </a:r>
            </a:p>
          </p:txBody>
        </p:sp>
        <p:sp>
          <p:nvSpPr>
            <p:cNvPr id="607" name="ZoneTexte 606">
              <a:extLst>
                <a:ext uri="{FF2B5EF4-FFF2-40B4-BE49-F238E27FC236}">
                  <a16:creationId xmlns:a16="http://schemas.microsoft.com/office/drawing/2014/main" id="{1EB1784A-AFB5-4808-A2E1-7EA820A3203A}"/>
                </a:ext>
              </a:extLst>
            </p:cNvPr>
            <p:cNvSpPr txBox="1"/>
            <p:nvPr/>
          </p:nvSpPr>
          <p:spPr>
            <a:xfrm>
              <a:off x="6656149" y="806878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24</a:t>
              </a:r>
            </a:p>
          </p:txBody>
        </p:sp>
        <p:sp>
          <p:nvSpPr>
            <p:cNvPr id="610" name="ZoneTexte 609">
              <a:extLst>
                <a:ext uri="{FF2B5EF4-FFF2-40B4-BE49-F238E27FC236}">
                  <a16:creationId xmlns:a16="http://schemas.microsoft.com/office/drawing/2014/main" id="{F64C70E5-34F1-44FC-A632-D3237A67BC4D}"/>
                </a:ext>
              </a:extLst>
            </p:cNvPr>
            <p:cNvSpPr txBox="1"/>
            <p:nvPr/>
          </p:nvSpPr>
          <p:spPr>
            <a:xfrm>
              <a:off x="6153538" y="1496467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27</a:t>
              </a:r>
            </a:p>
          </p:txBody>
        </p:sp>
        <p:sp>
          <p:nvSpPr>
            <p:cNvPr id="612" name="ZoneTexte 611">
              <a:extLst>
                <a:ext uri="{FF2B5EF4-FFF2-40B4-BE49-F238E27FC236}">
                  <a16:creationId xmlns:a16="http://schemas.microsoft.com/office/drawing/2014/main" id="{EAF73903-FAA1-424A-8E4F-F1495327E93C}"/>
                </a:ext>
              </a:extLst>
            </p:cNvPr>
            <p:cNvSpPr txBox="1"/>
            <p:nvPr/>
          </p:nvSpPr>
          <p:spPr>
            <a:xfrm>
              <a:off x="7278383" y="1049302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29</a:t>
              </a:r>
            </a:p>
          </p:txBody>
        </p:sp>
        <p:sp>
          <p:nvSpPr>
            <p:cNvPr id="615" name="ZoneTexte 614">
              <a:extLst>
                <a:ext uri="{FF2B5EF4-FFF2-40B4-BE49-F238E27FC236}">
                  <a16:creationId xmlns:a16="http://schemas.microsoft.com/office/drawing/2014/main" id="{0D3EB805-451D-4363-91C0-2480351B6984}"/>
                </a:ext>
              </a:extLst>
            </p:cNvPr>
            <p:cNvSpPr txBox="1"/>
            <p:nvPr/>
          </p:nvSpPr>
          <p:spPr>
            <a:xfrm>
              <a:off x="6775814" y="2551116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32</a:t>
              </a:r>
            </a:p>
          </p:txBody>
        </p:sp>
        <p:sp>
          <p:nvSpPr>
            <p:cNvPr id="616" name="ZoneTexte 615">
              <a:extLst>
                <a:ext uri="{FF2B5EF4-FFF2-40B4-BE49-F238E27FC236}">
                  <a16:creationId xmlns:a16="http://schemas.microsoft.com/office/drawing/2014/main" id="{1D3585B0-C490-4438-BF65-932A5D88C258}"/>
                </a:ext>
              </a:extLst>
            </p:cNvPr>
            <p:cNvSpPr txBox="1"/>
            <p:nvPr/>
          </p:nvSpPr>
          <p:spPr>
            <a:xfrm>
              <a:off x="6078390" y="2703958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32</a:t>
              </a:r>
            </a:p>
          </p:txBody>
        </p:sp>
        <p:sp>
          <p:nvSpPr>
            <p:cNvPr id="617" name="ZoneTexte 616">
              <a:extLst>
                <a:ext uri="{FF2B5EF4-FFF2-40B4-BE49-F238E27FC236}">
                  <a16:creationId xmlns:a16="http://schemas.microsoft.com/office/drawing/2014/main" id="{F40ECB7A-67A3-4272-9D8F-0BB5B3C68B21}"/>
                </a:ext>
              </a:extLst>
            </p:cNvPr>
            <p:cNvSpPr txBox="1"/>
            <p:nvPr/>
          </p:nvSpPr>
          <p:spPr>
            <a:xfrm>
              <a:off x="6333631" y="837821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33</a:t>
              </a:r>
            </a:p>
          </p:txBody>
        </p:sp>
        <p:sp>
          <p:nvSpPr>
            <p:cNvPr id="621" name="ZoneTexte 620">
              <a:extLst>
                <a:ext uri="{FF2B5EF4-FFF2-40B4-BE49-F238E27FC236}">
                  <a16:creationId xmlns:a16="http://schemas.microsoft.com/office/drawing/2014/main" id="{53F95885-7DB5-42A1-80B7-46AE3E7AC39D}"/>
                </a:ext>
              </a:extLst>
            </p:cNvPr>
            <p:cNvSpPr txBox="1"/>
            <p:nvPr/>
          </p:nvSpPr>
          <p:spPr>
            <a:xfrm>
              <a:off x="7030856" y="419217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37</a:t>
              </a:r>
            </a:p>
          </p:txBody>
        </p:sp>
        <p:sp>
          <p:nvSpPr>
            <p:cNvPr id="622" name="ZoneTexte 621">
              <a:extLst>
                <a:ext uri="{FF2B5EF4-FFF2-40B4-BE49-F238E27FC236}">
                  <a16:creationId xmlns:a16="http://schemas.microsoft.com/office/drawing/2014/main" id="{690E6BB8-604E-4322-A0BC-D05D949DDF74}"/>
                </a:ext>
              </a:extLst>
            </p:cNvPr>
            <p:cNvSpPr txBox="1"/>
            <p:nvPr/>
          </p:nvSpPr>
          <p:spPr>
            <a:xfrm>
              <a:off x="7347304" y="4124116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38</a:t>
              </a:r>
            </a:p>
          </p:txBody>
        </p:sp>
        <p:sp>
          <p:nvSpPr>
            <p:cNvPr id="623" name="ZoneTexte 622">
              <a:extLst>
                <a:ext uri="{FF2B5EF4-FFF2-40B4-BE49-F238E27FC236}">
                  <a16:creationId xmlns:a16="http://schemas.microsoft.com/office/drawing/2014/main" id="{DE42D592-D94A-40D0-8418-5DC78328E090}"/>
                </a:ext>
              </a:extLst>
            </p:cNvPr>
            <p:cNvSpPr txBox="1"/>
            <p:nvPr/>
          </p:nvSpPr>
          <p:spPr>
            <a:xfrm>
              <a:off x="7615768" y="3992239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39</a:t>
              </a:r>
            </a:p>
          </p:txBody>
        </p:sp>
        <p:sp>
          <p:nvSpPr>
            <p:cNvPr id="624" name="ZoneTexte 623">
              <a:extLst>
                <a:ext uri="{FF2B5EF4-FFF2-40B4-BE49-F238E27FC236}">
                  <a16:creationId xmlns:a16="http://schemas.microsoft.com/office/drawing/2014/main" id="{76DCBACD-D562-4DA5-9E42-0F943FC9400B}"/>
                </a:ext>
              </a:extLst>
            </p:cNvPr>
            <p:cNvSpPr txBox="1"/>
            <p:nvPr/>
          </p:nvSpPr>
          <p:spPr>
            <a:xfrm>
              <a:off x="7842873" y="3817218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40</a:t>
              </a:r>
            </a:p>
          </p:txBody>
        </p:sp>
        <p:sp>
          <p:nvSpPr>
            <p:cNvPr id="627" name="ZoneTexte 626">
              <a:extLst>
                <a:ext uri="{FF2B5EF4-FFF2-40B4-BE49-F238E27FC236}">
                  <a16:creationId xmlns:a16="http://schemas.microsoft.com/office/drawing/2014/main" id="{F40E59E9-8314-4CCE-B236-543C660C9F46}"/>
                </a:ext>
              </a:extLst>
            </p:cNvPr>
            <p:cNvSpPr txBox="1"/>
            <p:nvPr/>
          </p:nvSpPr>
          <p:spPr>
            <a:xfrm>
              <a:off x="7642844" y="347609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44</a:t>
              </a:r>
            </a:p>
          </p:txBody>
        </p:sp>
        <p:sp>
          <p:nvSpPr>
            <p:cNvPr id="628" name="ZoneTexte 627">
              <a:extLst>
                <a:ext uri="{FF2B5EF4-FFF2-40B4-BE49-F238E27FC236}">
                  <a16:creationId xmlns:a16="http://schemas.microsoft.com/office/drawing/2014/main" id="{B84CA03B-24C2-4335-A6D9-2EDF87E1E072}"/>
                </a:ext>
              </a:extLst>
            </p:cNvPr>
            <p:cNvSpPr txBox="1"/>
            <p:nvPr/>
          </p:nvSpPr>
          <p:spPr>
            <a:xfrm>
              <a:off x="7336287" y="352597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45</a:t>
              </a:r>
            </a:p>
          </p:txBody>
        </p:sp>
        <p:sp>
          <p:nvSpPr>
            <p:cNvPr id="629" name="ZoneTexte 628">
              <a:extLst>
                <a:ext uri="{FF2B5EF4-FFF2-40B4-BE49-F238E27FC236}">
                  <a16:creationId xmlns:a16="http://schemas.microsoft.com/office/drawing/2014/main" id="{7692D997-D7F8-45A7-A0C2-C9BE9E183D17}"/>
                </a:ext>
              </a:extLst>
            </p:cNvPr>
            <p:cNvSpPr txBox="1"/>
            <p:nvPr/>
          </p:nvSpPr>
          <p:spPr>
            <a:xfrm>
              <a:off x="7079128" y="353897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46</a:t>
              </a:r>
            </a:p>
          </p:txBody>
        </p:sp>
        <p:sp>
          <p:nvSpPr>
            <p:cNvPr id="630" name="ZoneTexte 629">
              <a:extLst>
                <a:ext uri="{FF2B5EF4-FFF2-40B4-BE49-F238E27FC236}">
                  <a16:creationId xmlns:a16="http://schemas.microsoft.com/office/drawing/2014/main" id="{703BBF1C-F4F5-4146-9B36-A7395A819898}"/>
                </a:ext>
              </a:extLst>
            </p:cNvPr>
            <p:cNvSpPr txBox="1"/>
            <p:nvPr/>
          </p:nvSpPr>
          <p:spPr>
            <a:xfrm>
              <a:off x="6861800" y="3729242"/>
              <a:ext cx="460160" cy="405279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fr-FR"/>
              </a:defPPr>
              <a:lvl1pPr algn="ctr">
                <a:defRPr>
                  <a:solidFill>
                    <a:schemeClr val="lt1"/>
                  </a:solidFill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fr-FR" sz="1200" b="1" spc="-100" dirty="0">
                  <a:solidFill>
                    <a:schemeClr val="tx1"/>
                  </a:solidFill>
                  <a:latin typeface="Avenir Next LT Pro" panose="020B0504020202020204" pitchFamily="34" charset="0"/>
                </a:rPr>
                <a:t>47</a:t>
              </a:r>
            </a:p>
          </p:txBody>
        </p:sp>
        <p:sp>
          <p:nvSpPr>
            <p:cNvPr id="631" name="ZoneTexte 630">
              <a:extLst>
                <a:ext uri="{FF2B5EF4-FFF2-40B4-BE49-F238E27FC236}">
                  <a16:creationId xmlns:a16="http://schemas.microsoft.com/office/drawing/2014/main" id="{9D9DADD5-A55D-43B3-856F-B9A198B4F5A8}"/>
                </a:ext>
              </a:extLst>
            </p:cNvPr>
            <p:cNvSpPr txBox="1"/>
            <p:nvPr/>
          </p:nvSpPr>
          <p:spPr>
            <a:xfrm>
              <a:off x="6303071" y="2768258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48</a:t>
              </a:r>
            </a:p>
          </p:txBody>
        </p:sp>
        <p:sp>
          <p:nvSpPr>
            <p:cNvPr id="632" name="ZoneTexte 631">
              <a:extLst>
                <a:ext uri="{FF2B5EF4-FFF2-40B4-BE49-F238E27FC236}">
                  <a16:creationId xmlns:a16="http://schemas.microsoft.com/office/drawing/2014/main" id="{FA095860-5FE3-4087-A00D-D91BFB5C13B3}"/>
                </a:ext>
              </a:extLst>
            </p:cNvPr>
            <p:cNvSpPr txBox="1"/>
            <p:nvPr/>
          </p:nvSpPr>
          <p:spPr>
            <a:xfrm>
              <a:off x="6213080" y="4234702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48</a:t>
              </a:r>
            </a:p>
          </p:txBody>
        </p:sp>
        <p:sp>
          <p:nvSpPr>
            <p:cNvPr id="633" name="ZoneTexte 632">
              <a:extLst>
                <a:ext uri="{FF2B5EF4-FFF2-40B4-BE49-F238E27FC236}">
                  <a16:creationId xmlns:a16="http://schemas.microsoft.com/office/drawing/2014/main" id="{163817D3-0D75-42DA-B996-A6CF3A6D9001}"/>
                </a:ext>
              </a:extLst>
            </p:cNvPr>
            <p:cNvSpPr txBox="1"/>
            <p:nvPr/>
          </p:nvSpPr>
          <p:spPr>
            <a:xfrm>
              <a:off x="5707555" y="344690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48</a:t>
              </a:r>
            </a:p>
          </p:txBody>
        </p:sp>
        <p:sp>
          <p:nvSpPr>
            <p:cNvPr id="634" name="ZoneTexte 633">
              <a:extLst>
                <a:ext uri="{FF2B5EF4-FFF2-40B4-BE49-F238E27FC236}">
                  <a16:creationId xmlns:a16="http://schemas.microsoft.com/office/drawing/2014/main" id="{3395CFBD-E04E-40E2-83C4-8745CF7FD283}"/>
                </a:ext>
              </a:extLst>
            </p:cNvPr>
            <p:cNvSpPr txBox="1"/>
            <p:nvPr/>
          </p:nvSpPr>
          <p:spPr>
            <a:xfrm>
              <a:off x="5273577" y="3369549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50</a:t>
              </a:r>
            </a:p>
          </p:txBody>
        </p:sp>
        <p:sp>
          <p:nvSpPr>
            <p:cNvPr id="635" name="ZoneTexte 634">
              <a:extLst>
                <a:ext uri="{FF2B5EF4-FFF2-40B4-BE49-F238E27FC236}">
                  <a16:creationId xmlns:a16="http://schemas.microsoft.com/office/drawing/2014/main" id="{6DEAEB81-E3C6-4B39-AAB2-199B29F9DA84}"/>
                </a:ext>
              </a:extLst>
            </p:cNvPr>
            <p:cNvSpPr txBox="1"/>
            <p:nvPr/>
          </p:nvSpPr>
          <p:spPr>
            <a:xfrm>
              <a:off x="5679248" y="302046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49</a:t>
              </a:r>
            </a:p>
          </p:txBody>
        </p:sp>
        <p:sp>
          <p:nvSpPr>
            <p:cNvPr id="636" name="ZoneTexte 635">
              <a:extLst>
                <a:ext uri="{FF2B5EF4-FFF2-40B4-BE49-F238E27FC236}">
                  <a16:creationId xmlns:a16="http://schemas.microsoft.com/office/drawing/2014/main" id="{89E3E9D4-D9CA-477C-96A0-C134C1EEDEF6}"/>
                </a:ext>
              </a:extLst>
            </p:cNvPr>
            <p:cNvSpPr txBox="1"/>
            <p:nvPr/>
          </p:nvSpPr>
          <p:spPr>
            <a:xfrm>
              <a:off x="5539588" y="3657081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51</a:t>
              </a:r>
            </a:p>
          </p:txBody>
        </p:sp>
        <p:sp>
          <p:nvSpPr>
            <p:cNvPr id="637" name="ZoneTexte 636">
              <a:extLst>
                <a:ext uri="{FF2B5EF4-FFF2-40B4-BE49-F238E27FC236}">
                  <a16:creationId xmlns:a16="http://schemas.microsoft.com/office/drawing/2014/main" id="{C9323967-DFA1-4ADD-BA76-D567BADCBA04}"/>
                </a:ext>
              </a:extLst>
            </p:cNvPr>
            <p:cNvSpPr txBox="1"/>
            <p:nvPr/>
          </p:nvSpPr>
          <p:spPr>
            <a:xfrm>
              <a:off x="5309524" y="4331644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53</a:t>
              </a:r>
            </a:p>
          </p:txBody>
        </p:sp>
        <p:sp>
          <p:nvSpPr>
            <p:cNvPr id="638" name="ZoneTexte 637">
              <a:extLst>
                <a:ext uri="{FF2B5EF4-FFF2-40B4-BE49-F238E27FC236}">
                  <a16:creationId xmlns:a16="http://schemas.microsoft.com/office/drawing/2014/main" id="{4B0CFBCC-37CF-4697-975A-D623EDD4E853}"/>
                </a:ext>
              </a:extLst>
            </p:cNvPr>
            <p:cNvSpPr txBox="1"/>
            <p:nvPr/>
          </p:nvSpPr>
          <p:spPr>
            <a:xfrm>
              <a:off x="4999162" y="460073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54</a:t>
              </a:r>
            </a:p>
          </p:txBody>
        </p:sp>
        <p:sp>
          <p:nvSpPr>
            <p:cNvPr id="639" name="ZoneTexte 638">
              <a:extLst>
                <a:ext uri="{FF2B5EF4-FFF2-40B4-BE49-F238E27FC236}">
                  <a16:creationId xmlns:a16="http://schemas.microsoft.com/office/drawing/2014/main" id="{D0E9D2C9-88E9-4D1A-8A2F-6B182257D6A1}"/>
                </a:ext>
              </a:extLst>
            </p:cNvPr>
            <p:cNvSpPr txBox="1"/>
            <p:nvPr/>
          </p:nvSpPr>
          <p:spPr>
            <a:xfrm>
              <a:off x="5313729" y="4496201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55</a:t>
              </a:r>
            </a:p>
          </p:txBody>
        </p:sp>
        <p:sp>
          <p:nvSpPr>
            <p:cNvPr id="640" name="ZoneTexte 639">
              <a:extLst>
                <a:ext uri="{FF2B5EF4-FFF2-40B4-BE49-F238E27FC236}">
                  <a16:creationId xmlns:a16="http://schemas.microsoft.com/office/drawing/2014/main" id="{232B6C3D-CBD5-40B7-822A-B903984F5E39}"/>
                </a:ext>
              </a:extLst>
            </p:cNvPr>
            <p:cNvSpPr txBox="1"/>
            <p:nvPr/>
          </p:nvSpPr>
          <p:spPr>
            <a:xfrm>
              <a:off x="4649892" y="4905368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56</a:t>
              </a:r>
            </a:p>
          </p:txBody>
        </p:sp>
        <p:sp>
          <p:nvSpPr>
            <p:cNvPr id="641" name="ZoneTexte 640">
              <a:extLst>
                <a:ext uri="{FF2B5EF4-FFF2-40B4-BE49-F238E27FC236}">
                  <a16:creationId xmlns:a16="http://schemas.microsoft.com/office/drawing/2014/main" id="{4277D32E-00A3-4718-8DFF-036962775A8C}"/>
                </a:ext>
              </a:extLst>
            </p:cNvPr>
            <p:cNvSpPr txBox="1"/>
            <p:nvPr/>
          </p:nvSpPr>
          <p:spPr>
            <a:xfrm>
              <a:off x="5002392" y="5077570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57</a:t>
              </a:r>
            </a:p>
          </p:txBody>
        </p:sp>
        <p:sp>
          <p:nvSpPr>
            <p:cNvPr id="642" name="ZoneTexte 641">
              <a:extLst>
                <a:ext uri="{FF2B5EF4-FFF2-40B4-BE49-F238E27FC236}">
                  <a16:creationId xmlns:a16="http://schemas.microsoft.com/office/drawing/2014/main" id="{64B80242-94BF-4D8B-B7CF-58605102B1B4}"/>
                </a:ext>
              </a:extLst>
            </p:cNvPr>
            <p:cNvSpPr txBox="1"/>
            <p:nvPr/>
          </p:nvSpPr>
          <p:spPr>
            <a:xfrm>
              <a:off x="5182988" y="5420337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58</a:t>
              </a:r>
            </a:p>
          </p:txBody>
        </p:sp>
        <p:sp>
          <p:nvSpPr>
            <p:cNvPr id="643" name="ZoneTexte 642">
              <a:extLst>
                <a:ext uri="{FF2B5EF4-FFF2-40B4-BE49-F238E27FC236}">
                  <a16:creationId xmlns:a16="http://schemas.microsoft.com/office/drawing/2014/main" id="{3E168813-A1EF-4B82-8A7B-325A93FE5E9E}"/>
                </a:ext>
              </a:extLst>
            </p:cNvPr>
            <p:cNvSpPr txBox="1"/>
            <p:nvPr/>
          </p:nvSpPr>
          <p:spPr>
            <a:xfrm>
              <a:off x="4943328" y="5103592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59</a:t>
              </a:r>
            </a:p>
          </p:txBody>
        </p:sp>
        <p:sp>
          <p:nvSpPr>
            <p:cNvPr id="644" name="ZoneTexte 643">
              <a:extLst>
                <a:ext uri="{FF2B5EF4-FFF2-40B4-BE49-F238E27FC236}">
                  <a16:creationId xmlns:a16="http://schemas.microsoft.com/office/drawing/2014/main" id="{0F8C863E-1980-4E2D-9790-9F32AEAE40F0}"/>
                </a:ext>
              </a:extLst>
            </p:cNvPr>
            <p:cNvSpPr txBox="1"/>
            <p:nvPr/>
          </p:nvSpPr>
          <p:spPr>
            <a:xfrm>
              <a:off x="5221372" y="485803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60</a:t>
              </a:r>
            </a:p>
          </p:txBody>
        </p:sp>
        <p:sp>
          <p:nvSpPr>
            <p:cNvPr id="645" name="ZoneTexte 644">
              <a:extLst>
                <a:ext uri="{FF2B5EF4-FFF2-40B4-BE49-F238E27FC236}">
                  <a16:creationId xmlns:a16="http://schemas.microsoft.com/office/drawing/2014/main" id="{03C04CE0-0849-42B9-B3B1-2CA824F0EB89}"/>
                </a:ext>
              </a:extLst>
            </p:cNvPr>
            <p:cNvSpPr txBox="1"/>
            <p:nvPr/>
          </p:nvSpPr>
          <p:spPr>
            <a:xfrm>
              <a:off x="5920858" y="5427606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61</a:t>
              </a:r>
            </a:p>
          </p:txBody>
        </p:sp>
        <p:sp>
          <p:nvSpPr>
            <p:cNvPr id="646" name="ZoneTexte 645">
              <a:extLst>
                <a:ext uri="{FF2B5EF4-FFF2-40B4-BE49-F238E27FC236}">
                  <a16:creationId xmlns:a16="http://schemas.microsoft.com/office/drawing/2014/main" id="{7CD6D166-9882-4A58-AEF1-B44A255700E6}"/>
                </a:ext>
              </a:extLst>
            </p:cNvPr>
            <p:cNvSpPr txBox="1"/>
            <p:nvPr/>
          </p:nvSpPr>
          <p:spPr>
            <a:xfrm>
              <a:off x="5900704" y="5657283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62</a:t>
              </a:r>
            </a:p>
          </p:txBody>
        </p:sp>
        <p:sp>
          <p:nvSpPr>
            <p:cNvPr id="647" name="ZoneTexte 646">
              <a:extLst>
                <a:ext uri="{FF2B5EF4-FFF2-40B4-BE49-F238E27FC236}">
                  <a16:creationId xmlns:a16="http://schemas.microsoft.com/office/drawing/2014/main" id="{CC5E7BAB-84E9-4DAD-801F-A2A9059D0BE0}"/>
                </a:ext>
              </a:extLst>
            </p:cNvPr>
            <p:cNvSpPr txBox="1"/>
            <p:nvPr/>
          </p:nvSpPr>
          <p:spPr>
            <a:xfrm>
              <a:off x="6360131" y="5484873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63</a:t>
              </a:r>
            </a:p>
          </p:txBody>
        </p:sp>
        <p:sp>
          <p:nvSpPr>
            <p:cNvPr id="648" name="ZoneTexte 647">
              <a:extLst>
                <a:ext uri="{FF2B5EF4-FFF2-40B4-BE49-F238E27FC236}">
                  <a16:creationId xmlns:a16="http://schemas.microsoft.com/office/drawing/2014/main" id="{32887273-1F85-4485-844C-1F06D0E5537D}"/>
                </a:ext>
              </a:extLst>
            </p:cNvPr>
            <p:cNvSpPr txBox="1"/>
            <p:nvPr/>
          </p:nvSpPr>
          <p:spPr>
            <a:xfrm>
              <a:off x="6848549" y="5608025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64</a:t>
              </a:r>
            </a:p>
          </p:txBody>
        </p:sp>
        <p:sp>
          <p:nvSpPr>
            <p:cNvPr id="649" name="ZoneTexte 648">
              <a:extLst>
                <a:ext uri="{FF2B5EF4-FFF2-40B4-BE49-F238E27FC236}">
                  <a16:creationId xmlns:a16="http://schemas.microsoft.com/office/drawing/2014/main" id="{B2A540CD-63CC-42E4-8486-91C34EF43BD1}"/>
                </a:ext>
              </a:extLst>
            </p:cNvPr>
            <p:cNvSpPr txBox="1"/>
            <p:nvPr/>
          </p:nvSpPr>
          <p:spPr>
            <a:xfrm>
              <a:off x="6697652" y="513123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65</a:t>
              </a:r>
            </a:p>
          </p:txBody>
        </p:sp>
        <p:sp>
          <p:nvSpPr>
            <p:cNvPr id="650" name="ZoneTexte 649">
              <a:extLst>
                <a:ext uri="{FF2B5EF4-FFF2-40B4-BE49-F238E27FC236}">
                  <a16:creationId xmlns:a16="http://schemas.microsoft.com/office/drawing/2014/main" id="{DA51A297-6F33-4B22-9B8C-511FDAF160E5}"/>
                </a:ext>
              </a:extLst>
            </p:cNvPr>
            <p:cNvSpPr txBox="1"/>
            <p:nvPr/>
          </p:nvSpPr>
          <p:spPr>
            <a:xfrm>
              <a:off x="6646170" y="4705589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66</a:t>
              </a:r>
            </a:p>
          </p:txBody>
        </p:sp>
        <p:sp>
          <p:nvSpPr>
            <p:cNvPr id="651" name="ZoneTexte 650">
              <a:extLst>
                <a:ext uri="{FF2B5EF4-FFF2-40B4-BE49-F238E27FC236}">
                  <a16:creationId xmlns:a16="http://schemas.microsoft.com/office/drawing/2014/main" id="{B6F6F451-D0E7-458F-BDEE-610EB9ECB2A5}"/>
                </a:ext>
              </a:extLst>
            </p:cNvPr>
            <p:cNvSpPr txBox="1"/>
            <p:nvPr/>
          </p:nvSpPr>
          <p:spPr>
            <a:xfrm>
              <a:off x="6033776" y="4791754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65</a:t>
              </a:r>
            </a:p>
          </p:txBody>
        </p:sp>
        <p:sp>
          <p:nvSpPr>
            <p:cNvPr id="652" name="ZoneTexte 651">
              <a:extLst>
                <a:ext uri="{FF2B5EF4-FFF2-40B4-BE49-F238E27FC236}">
                  <a16:creationId xmlns:a16="http://schemas.microsoft.com/office/drawing/2014/main" id="{1F5F2161-B6AF-4D1C-864E-BD87A39B58F7}"/>
                </a:ext>
              </a:extLst>
            </p:cNvPr>
            <p:cNvSpPr txBox="1"/>
            <p:nvPr/>
          </p:nvSpPr>
          <p:spPr>
            <a:xfrm>
              <a:off x="5887012" y="4988589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67</a:t>
              </a:r>
            </a:p>
          </p:txBody>
        </p:sp>
        <p:sp>
          <p:nvSpPr>
            <p:cNvPr id="653" name="ZoneTexte 652">
              <a:extLst>
                <a:ext uri="{FF2B5EF4-FFF2-40B4-BE49-F238E27FC236}">
                  <a16:creationId xmlns:a16="http://schemas.microsoft.com/office/drawing/2014/main" id="{AAF22E59-2A30-4E55-B31C-DE49ED42EF6F}"/>
                </a:ext>
              </a:extLst>
            </p:cNvPr>
            <p:cNvSpPr txBox="1"/>
            <p:nvPr/>
          </p:nvSpPr>
          <p:spPr>
            <a:xfrm>
              <a:off x="6114482" y="447991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68</a:t>
              </a:r>
            </a:p>
          </p:txBody>
        </p:sp>
        <p:sp>
          <p:nvSpPr>
            <p:cNvPr id="654" name="ZoneTexte 653">
              <a:extLst>
                <a:ext uri="{FF2B5EF4-FFF2-40B4-BE49-F238E27FC236}">
                  <a16:creationId xmlns:a16="http://schemas.microsoft.com/office/drawing/2014/main" id="{923C83FE-151F-4E69-9977-DC1DA48E026F}"/>
                </a:ext>
              </a:extLst>
            </p:cNvPr>
            <p:cNvSpPr txBox="1"/>
            <p:nvPr/>
          </p:nvSpPr>
          <p:spPr>
            <a:xfrm>
              <a:off x="5725792" y="4175284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69</a:t>
              </a:r>
            </a:p>
          </p:txBody>
        </p:sp>
        <p:sp>
          <p:nvSpPr>
            <p:cNvPr id="655" name="ZoneTexte 654">
              <a:extLst>
                <a:ext uri="{FF2B5EF4-FFF2-40B4-BE49-F238E27FC236}">
                  <a16:creationId xmlns:a16="http://schemas.microsoft.com/office/drawing/2014/main" id="{AC10B832-8340-4587-BB4A-F169A91FCD52}"/>
                </a:ext>
              </a:extLst>
            </p:cNvPr>
            <p:cNvSpPr txBox="1"/>
            <p:nvPr/>
          </p:nvSpPr>
          <p:spPr>
            <a:xfrm>
              <a:off x="5558251" y="4370990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70</a:t>
              </a:r>
            </a:p>
          </p:txBody>
        </p:sp>
        <p:sp>
          <p:nvSpPr>
            <p:cNvPr id="656" name="ZoneTexte 655">
              <a:extLst>
                <a:ext uri="{FF2B5EF4-FFF2-40B4-BE49-F238E27FC236}">
                  <a16:creationId xmlns:a16="http://schemas.microsoft.com/office/drawing/2014/main" id="{57E8525A-947D-4E85-A781-2E963E58E3B7}"/>
                </a:ext>
              </a:extLst>
            </p:cNvPr>
            <p:cNvSpPr txBox="1"/>
            <p:nvPr/>
          </p:nvSpPr>
          <p:spPr>
            <a:xfrm>
              <a:off x="7543505" y="4364748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71</a:t>
              </a:r>
            </a:p>
          </p:txBody>
        </p:sp>
        <p:sp>
          <p:nvSpPr>
            <p:cNvPr id="657" name="ZoneTexte 656">
              <a:extLst>
                <a:ext uri="{FF2B5EF4-FFF2-40B4-BE49-F238E27FC236}">
                  <a16:creationId xmlns:a16="http://schemas.microsoft.com/office/drawing/2014/main" id="{8390CFA2-A0BD-4402-A3DC-627152AE65AD}"/>
                </a:ext>
              </a:extLst>
            </p:cNvPr>
            <p:cNvSpPr txBox="1"/>
            <p:nvPr/>
          </p:nvSpPr>
          <p:spPr>
            <a:xfrm>
              <a:off x="7221061" y="4751525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72</a:t>
              </a:r>
            </a:p>
          </p:txBody>
        </p:sp>
        <p:sp>
          <p:nvSpPr>
            <p:cNvPr id="658" name="ZoneTexte 657">
              <a:extLst>
                <a:ext uri="{FF2B5EF4-FFF2-40B4-BE49-F238E27FC236}">
                  <a16:creationId xmlns:a16="http://schemas.microsoft.com/office/drawing/2014/main" id="{3DCC613D-501C-4BB5-AF34-85035B55BE70}"/>
                </a:ext>
              </a:extLst>
            </p:cNvPr>
            <p:cNvSpPr txBox="1"/>
            <p:nvPr/>
          </p:nvSpPr>
          <p:spPr>
            <a:xfrm>
              <a:off x="7634896" y="4865641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73</a:t>
              </a:r>
            </a:p>
          </p:txBody>
        </p:sp>
        <p:sp>
          <p:nvSpPr>
            <p:cNvPr id="659" name="ZoneTexte 658">
              <a:extLst>
                <a:ext uri="{FF2B5EF4-FFF2-40B4-BE49-F238E27FC236}">
                  <a16:creationId xmlns:a16="http://schemas.microsoft.com/office/drawing/2014/main" id="{552C7063-C02C-473B-9872-68E477B545F1}"/>
                </a:ext>
              </a:extLst>
            </p:cNvPr>
            <p:cNvSpPr txBox="1"/>
            <p:nvPr/>
          </p:nvSpPr>
          <p:spPr>
            <a:xfrm>
              <a:off x="7999612" y="4564237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74</a:t>
              </a:r>
            </a:p>
          </p:txBody>
        </p:sp>
        <p:sp>
          <p:nvSpPr>
            <p:cNvPr id="660" name="ZoneTexte 659">
              <a:extLst>
                <a:ext uri="{FF2B5EF4-FFF2-40B4-BE49-F238E27FC236}">
                  <a16:creationId xmlns:a16="http://schemas.microsoft.com/office/drawing/2014/main" id="{29BAB31C-23AF-4BCB-B2AC-5D007F9D527E}"/>
                </a:ext>
              </a:extLst>
            </p:cNvPr>
            <p:cNvSpPr txBox="1"/>
            <p:nvPr/>
          </p:nvSpPr>
          <p:spPr>
            <a:xfrm>
              <a:off x="8296696" y="4701384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76</a:t>
              </a:r>
            </a:p>
          </p:txBody>
        </p:sp>
        <p:sp>
          <p:nvSpPr>
            <p:cNvPr id="661" name="ZoneTexte 660">
              <a:extLst>
                <a:ext uri="{FF2B5EF4-FFF2-40B4-BE49-F238E27FC236}">
                  <a16:creationId xmlns:a16="http://schemas.microsoft.com/office/drawing/2014/main" id="{313A0DBA-4BA5-45AA-A136-0F70D817A92F}"/>
                </a:ext>
              </a:extLst>
            </p:cNvPr>
            <p:cNvSpPr txBox="1"/>
            <p:nvPr/>
          </p:nvSpPr>
          <p:spPr>
            <a:xfrm>
              <a:off x="8197631" y="4433558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75</a:t>
              </a:r>
            </a:p>
          </p:txBody>
        </p:sp>
        <p:sp>
          <p:nvSpPr>
            <p:cNvPr id="662" name="ZoneTexte 661">
              <a:extLst>
                <a:ext uri="{FF2B5EF4-FFF2-40B4-BE49-F238E27FC236}">
                  <a16:creationId xmlns:a16="http://schemas.microsoft.com/office/drawing/2014/main" id="{0F484EE3-EE29-4862-AF5B-AD3F44987F7F}"/>
                </a:ext>
              </a:extLst>
            </p:cNvPr>
            <p:cNvSpPr txBox="1"/>
            <p:nvPr/>
          </p:nvSpPr>
          <p:spPr>
            <a:xfrm>
              <a:off x="8619268" y="461080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77</a:t>
              </a:r>
            </a:p>
          </p:txBody>
        </p:sp>
        <p:sp>
          <p:nvSpPr>
            <p:cNvPr id="666" name="ZoneTexte 665">
              <a:extLst>
                <a:ext uri="{FF2B5EF4-FFF2-40B4-BE49-F238E27FC236}">
                  <a16:creationId xmlns:a16="http://schemas.microsoft.com/office/drawing/2014/main" id="{A8BB35FF-14DC-4F06-9093-1B7E1416DF06}"/>
                </a:ext>
              </a:extLst>
            </p:cNvPr>
            <p:cNvSpPr txBox="1"/>
            <p:nvPr/>
          </p:nvSpPr>
          <p:spPr>
            <a:xfrm>
              <a:off x="8741823" y="493761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81</a:t>
              </a:r>
            </a:p>
          </p:txBody>
        </p:sp>
        <p:sp>
          <p:nvSpPr>
            <p:cNvPr id="667" name="ZoneTexte 666">
              <a:extLst>
                <a:ext uri="{FF2B5EF4-FFF2-40B4-BE49-F238E27FC236}">
                  <a16:creationId xmlns:a16="http://schemas.microsoft.com/office/drawing/2014/main" id="{14523E5C-A253-44A9-837F-0C4449C3C0C1}"/>
                </a:ext>
              </a:extLst>
            </p:cNvPr>
            <p:cNvSpPr txBox="1"/>
            <p:nvPr/>
          </p:nvSpPr>
          <p:spPr>
            <a:xfrm>
              <a:off x="8707347" y="5303762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82</a:t>
              </a:r>
            </a:p>
          </p:txBody>
        </p:sp>
        <p:sp>
          <p:nvSpPr>
            <p:cNvPr id="668" name="ZoneTexte 667">
              <a:extLst>
                <a:ext uri="{FF2B5EF4-FFF2-40B4-BE49-F238E27FC236}">
                  <a16:creationId xmlns:a16="http://schemas.microsoft.com/office/drawing/2014/main" id="{C1B8F81D-40C7-4BCE-B8F7-81DD30DA21C0}"/>
                </a:ext>
              </a:extLst>
            </p:cNvPr>
            <p:cNvSpPr txBox="1"/>
            <p:nvPr/>
          </p:nvSpPr>
          <p:spPr>
            <a:xfrm>
              <a:off x="8888936" y="5618521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83</a:t>
              </a:r>
            </a:p>
          </p:txBody>
        </p:sp>
        <p:sp>
          <p:nvSpPr>
            <p:cNvPr id="669" name="ZoneTexte 668">
              <a:extLst>
                <a:ext uri="{FF2B5EF4-FFF2-40B4-BE49-F238E27FC236}">
                  <a16:creationId xmlns:a16="http://schemas.microsoft.com/office/drawing/2014/main" id="{CCE12F2E-184F-49AB-A636-0E23ABF01DFD}"/>
                </a:ext>
              </a:extLst>
            </p:cNvPr>
            <p:cNvSpPr txBox="1"/>
            <p:nvPr/>
          </p:nvSpPr>
          <p:spPr>
            <a:xfrm>
              <a:off x="8672623" y="5596706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84</a:t>
              </a:r>
            </a:p>
          </p:txBody>
        </p:sp>
        <p:sp>
          <p:nvSpPr>
            <p:cNvPr id="670" name="ZoneTexte 669">
              <a:extLst>
                <a:ext uri="{FF2B5EF4-FFF2-40B4-BE49-F238E27FC236}">
                  <a16:creationId xmlns:a16="http://schemas.microsoft.com/office/drawing/2014/main" id="{90BC88A9-763C-4264-AFF6-A82D62E585CB}"/>
                </a:ext>
              </a:extLst>
            </p:cNvPr>
            <p:cNvSpPr txBox="1"/>
            <p:nvPr/>
          </p:nvSpPr>
          <p:spPr>
            <a:xfrm>
              <a:off x="3852757" y="1426044"/>
              <a:ext cx="2840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A</a:t>
              </a:r>
            </a:p>
          </p:txBody>
        </p:sp>
        <p:sp>
          <p:nvSpPr>
            <p:cNvPr id="671" name="ZoneTexte 670">
              <a:extLst>
                <a:ext uri="{FF2B5EF4-FFF2-40B4-BE49-F238E27FC236}">
                  <a16:creationId xmlns:a16="http://schemas.microsoft.com/office/drawing/2014/main" id="{67CE0C17-AC7C-46B9-8404-C6FC56557F59}"/>
                </a:ext>
              </a:extLst>
            </p:cNvPr>
            <p:cNvSpPr txBox="1"/>
            <p:nvPr/>
          </p:nvSpPr>
          <p:spPr>
            <a:xfrm>
              <a:off x="4387782" y="1653740"/>
              <a:ext cx="2744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B</a:t>
              </a:r>
            </a:p>
          </p:txBody>
        </p:sp>
        <p:sp>
          <p:nvSpPr>
            <p:cNvPr id="672" name="ZoneTexte 671">
              <a:extLst>
                <a:ext uri="{FF2B5EF4-FFF2-40B4-BE49-F238E27FC236}">
                  <a16:creationId xmlns:a16="http://schemas.microsoft.com/office/drawing/2014/main" id="{311E35D4-4964-44C6-B6C3-E786240EF19C}"/>
                </a:ext>
              </a:extLst>
            </p:cNvPr>
            <p:cNvSpPr txBox="1"/>
            <p:nvPr/>
          </p:nvSpPr>
          <p:spPr>
            <a:xfrm>
              <a:off x="4689996" y="1513198"/>
              <a:ext cx="2792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C</a:t>
              </a:r>
            </a:p>
          </p:txBody>
        </p:sp>
        <p:sp>
          <p:nvSpPr>
            <p:cNvPr id="673" name="ZoneTexte 672">
              <a:extLst>
                <a:ext uri="{FF2B5EF4-FFF2-40B4-BE49-F238E27FC236}">
                  <a16:creationId xmlns:a16="http://schemas.microsoft.com/office/drawing/2014/main" id="{D4E9EB41-07D8-45C5-A001-F97265187D0E}"/>
                </a:ext>
              </a:extLst>
            </p:cNvPr>
            <p:cNvSpPr txBox="1"/>
            <p:nvPr/>
          </p:nvSpPr>
          <p:spPr>
            <a:xfrm>
              <a:off x="4880964" y="1039998"/>
              <a:ext cx="290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D</a:t>
              </a:r>
            </a:p>
          </p:txBody>
        </p:sp>
        <p:sp>
          <p:nvSpPr>
            <p:cNvPr id="674" name="ZoneTexte 673">
              <a:extLst>
                <a:ext uri="{FF2B5EF4-FFF2-40B4-BE49-F238E27FC236}">
                  <a16:creationId xmlns:a16="http://schemas.microsoft.com/office/drawing/2014/main" id="{59040317-2BC6-4E17-88CD-92CAD99E9398}"/>
                </a:ext>
              </a:extLst>
            </p:cNvPr>
            <p:cNvSpPr txBox="1"/>
            <p:nvPr/>
          </p:nvSpPr>
          <p:spPr>
            <a:xfrm>
              <a:off x="5612324" y="1127075"/>
              <a:ext cx="290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D</a:t>
              </a:r>
            </a:p>
          </p:txBody>
        </p:sp>
        <p:sp>
          <p:nvSpPr>
            <p:cNvPr id="675" name="ZoneTexte 674">
              <a:extLst>
                <a:ext uri="{FF2B5EF4-FFF2-40B4-BE49-F238E27FC236}">
                  <a16:creationId xmlns:a16="http://schemas.microsoft.com/office/drawing/2014/main" id="{9F4571BB-DD41-48F0-AD91-43ABD532E298}"/>
                </a:ext>
              </a:extLst>
            </p:cNvPr>
            <p:cNvSpPr txBox="1"/>
            <p:nvPr/>
          </p:nvSpPr>
          <p:spPr>
            <a:xfrm>
              <a:off x="5698405" y="1731969"/>
              <a:ext cx="2648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E</a:t>
              </a:r>
            </a:p>
          </p:txBody>
        </p:sp>
        <p:sp>
          <p:nvSpPr>
            <p:cNvPr id="676" name="ZoneTexte 675">
              <a:extLst>
                <a:ext uri="{FF2B5EF4-FFF2-40B4-BE49-F238E27FC236}">
                  <a16:creationId xmlns:a16="http://schemas.microsoft.com/office/drawing/2014/main" id="{560BA0BF-56E8-49A4-B674-259C76C60522}"/>
                </a:ext>
              </a:extLst>
            </p:cNvPr>
            <p:cNvSpPr txBox="1"/>
            <p:nvPr/>
          </p:nvSpPr>
          <p:spPr>
            <a:xfrm>
              <a:off x="5765728" y="2415296"/>
              <a:ext cx="2600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F</a:t>
              </a:r>
            </a:p>
          </p:txBody>
        </p:sp>
        <p:sp>
          <p:nvSpPr>
            <p:cNvPr id="677" name="ZoneTexte 676">
              <a:extLst>
                <a:ext uri="{FF2B5EF4-FFF2-40B4-BE49-F238E27FC236}">
                  <a16:creationId xmlns:a16="http://schemas.microsoft.com/office/drawing/2014/main" id="{1FF22CCF-65A7-4CC9-BE06-A9740654D009}"/>
                </a:ext>
              </a:extLst>
            </p:cNvPr>
            <p:cNvSpPr txBox="1"/>
            <p:nvPr/>
          </p:nvSpPr>
          <p:spPr>
            <a:xfrm>
              <a:off x="5376850" y="2101204"/>
              <a:ext cx="2904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G</a:t>
              </a:r>
            </a:p>
          </p:txBody>
        </p:sp>
        <p:sp>
          <p:nvSpPr>
            <p:cNvPr id="678" name="ZoneTexte 677">
              <a:extLst>
                <a:ext uri="{FF2B5EF4-FFF2-40B4-BE49-F238E27FC236}">
                  <a16:creationId xmlns:a16="http://schemas.microsoft.com/office/drawing/2014/main" id="{608F57E1-ED71-4742-B5F9-477B7CDAEDE2}"/>
                </a:ext>
              </a:extLst>
            </p:cNvPr>
            <p:cNvSpPr txBox="1"/>
            <p:nvPr/>
          </p:nvSpPr>
          <p:spPr>
            <a:xfrm>
              <a:off x="5240662" y="1637259"/>
              <a:ext cx="31931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M</a:t>
              </a:r>
            </a:p>
          </p:txBody>
        </p:sp>
        <p:sp>
          <p:nvSpPr>
            <p:cNvPr id="679" name="ZoneTexte 678">
              <a:extLst>
                <a:ext uri="{FF2B5EF4-FFF2-40B4-BE49-F238E27FC236}">
                  <a16:creationId xmlns:a16="http://schemas.microsoft.com/office/drawing/2014/main" id="{F0C156EC-FEE9-4433-96DC-A7F52146360D}"/>
                </a:ext>
              </a:extLst>
            </p:cNvPr>
            <p:cNvSpPr txBox="1"/>
            <p:nvPr/>
          </p:nvSpPr>
          <p:spPr>
            <a:xfrm>
              <a:off x="5014859" y="2461497"/>
              <a:ext cx="2888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H</a:t>
              </a:r>
            </a:p>
          </p:txBody>
        </p:sp>
        <p:sp>
          <p:nvSpPr>
            <p:cNvPr id="680" name="ZoneTexte 679">
              <a:extLst>
                <a:ext uri="{FF2B5EF4-FFF2-40B4-BE49-F238E27FC236}">
                  <a16:creationId xmlns:a16="http://schemas.microsoft.com/office/drawing/2014/main" id="{E8A38AF9-B466-461A-B40C-5E1BC4380854}"/>
                </a:ext>
              </a:extLst>
            </p:cNvPr>
            <p:cNvSpPr txBox="1"/>
            <p:nvPr/>
          </p:nvSpPr>
          <p:spPr>
            <a:xfrm>
              <a:off x="4807712" y="2644923"/>
              <a:ext cx="2215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I</a:t>
              </a:r>
            </a:p>
          </p:txBody>
        </p:sp>
        <p:sp>
          <p:nvSpPr>
            <p:cNvPr id="681" name="ZoneTexte 680">
              <a:extLst>
                <a:ext uri="{FF2B5EF4-FFF2-40B4-BE49-F238E27FC236}">
                  <a16:creationId xmlns:a16="http://schemas.microsoft.com/office/drawing/2014/main" id="{4EE69C33-842C-4069-BFBC-30791DE539A7}"/>
                </a:ext>
              </a:extLst>
            </p:cNvPr>
            <p:cNvSpPr txBox="1"/>
            <p:nvPr/>
          </p:nvSpPr>
          <p:spPr>
            <a:xfrm>
              <a:off x="5025840" y="2965706"/>
              <a:ext cx="2535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J</a:t>
              </a:r>
            </a:p>
          </p:txBody>
        </p:sp>
        <p:sp>
          <p:nvSpPr>
            <p:cNvPr id="682" name="ZoneTexte 681">
              <a:extLst>
                <a:ext uri="{FF2B5EF4-FFF2-40B4-BE49-F238E27FC236}">
                  <a16:creationId xmlns:a16="http://schemas.microsoft.com/office/drawing/2014/main" id="{BADCB98B-A296-46EA-A396-FFAA18B4CB72}"/>
                </a:ext>
              </a:extLst>
            </p:cNvPr>
            <p:cNvSpPr txBox="1"/>
            <p:nvPr/>
          </p:nvSpPr>
          <p:spPr>
            <a:xfrm>
              <a:off x="4087397" y="2699453"/>
              <a:ext cx="2808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K</a:t>
              </a:r>
            </a:p>
          </p:txBody>
        </p:sp>
        <p:sp>
          <p:nvSpPr>
            <p:cNvPr id="683" name="ZoneTexte 682">
              <a:extLst>
                <a:ext uri="{FF2B5EF4-FFF2-40B4-BE49-F238E27FC236}">
                  <a16:creationId xmlns:a16="http://schemas.microsoft.com/office/drawing/2014/main" id="{1AB43A85-6DB1-426B-8661-435AC25C989B}"/>
                </a:ext>
              </a:extLst>
            </p:cNvPr>
            <p:cNvSpPr txBox="1"/>
            <p:nvPr/>
          </p:nvSpPr>
          <p:spPr>
            <a:xfrm>
              <a:off x="4488277" y="2495355"/>
              <a:ext cx="338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L1</a:t>
              </a:r>
            </a:p>
          </p:txBody>
        </p:sp>
        <p:sp>
          <p:nvSpPr>
            <p:cNvPr id="684" name="ZoneTexte 683">
              <a:extLst>
                <a:ext uri="{FF2B5EF4-FFF2-40B4-BE49-F238E27FC236}">
                  <a16:creationId xmlns:a16="http://schemas.microsoft.com/office/drawing/2014/main" id="{5DD191E1-A1AA-4D88-88DD-4438C59594F4}"/>
                </a:ext>
              </a:extLst>
            </p:cNvPr>
            <p:cNvSpPr txBox="1"/>
            <p:nvPr/>
          </p:nvSpPr>
          <p:spPr>
            <a:xfrm>
              <a:off x="4146844" y="2536169"/>
              <a:ext cx="338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L2</a:t>
              </a:r>
            </a:p>
          </p:txBody>
        </p:sp>
        <p:sp>
          <p:nvSpPr>
            <p:cNvPr id="685" name="ZoneTexte 684">
              <a:extLst>
                <a:ext uri="{FF2B5EF4-FFF2-40B4-BE49-F238E27FC236}">
                  <a16:creationId xmlns:a16="http://schemas.microsoft.com/office/drawing/2014/main" id="{51D5A467-796B-4540-89A3-5214B3DFEBC8}"/>
                </a:ext>
              </a:extLst>
            </p:cNvPr>
            <p:cNvSpPr txBox="1"/>
            <p:nvPr/>
          </p:nvSpPr>
          <p:spPr>
            <a:xfrm>
              <a:off x="3958716" y="2344367"/>
              <a:ext cx="3385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L3</a:t>
              </a:r>
            </a:p>
          </p:txBody>
        </p:sp>
        <p:sp>
          <p:nvSpPr>
            <p:cNvPr id="686" name="ZoneTexte 685">
              <a:extLst>
                <a:ext uri="{FF2B5EF4-FFF2-40B4-BE49-F238E27FC236}">
                  <a16:creationId xmlns:a16="http://schemas.microsoft.com/office/drawing/2014/main" id="{0D302F5D-E3EA-4D36-BD0B-37C2F3B66356}"/>
                </a:ext>
              </a:extLst>
            </p:cNvPr>
            <p:cNvSpPr txBox="1"/>
            <p:nvPr/>
          </p:nvSpPr>
          <p:spPr>
            <a:xfrm>
              <a:off x="3941251" y="1922104"/>
              <a:ext cx="338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L4</a:t>
              </a:r>
            </a:p>
          </p:txBody>
        </p:sp>
        <p:sp>
          <p:nvSpPr>
            <p:cNvPr id="687" name="ZoneTexte 686">
              <a:extLst>
                <a:ext uri="{FF2B5EF4-FFF2-40B4-BE49-F238E27FC236}">
                  <a16:creationId xmlns:a16="http://schemas.microsoft.com/office/drawing/2014/main" id="{B82F4483-C38C-4BAB-859B-3909E3A20D49}"/>
                </a:ext>
              </a:extLst>
            </p:cNvPr>
            <p:cNvSpPr txBox="1"/>
            <p:nvPr/>
          </p:nvSpPr>
          <p:spPr>
            <a:xfrm>
              <a:off x="4627364" y="1698381"/>
              <a:ext cx="338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L5</a:t>
              </a:r>
            </a:p>
          </p:txBody>
        </p:sp>
        <p:sp>
          <p:nvSpPr>
            <p:cNvPr id="688" name="Forme libre : forme 2">
              <a:extLst>
                <a:ext uri="{FF2B5EF4-FFF2-40B4-BE49-F238E27FC236}">
                  <a16:creationId xmlns:a16="http://schemas.microsoft.com/office/drawing/2014/main" id="{596151F4-45FB-4350-8608-AA337C779B65}"/>
                </a:ext>
              </a:extLst>
            </p:cNvPr>
            <p:cNvSpPr/>
            <p:nvPr/>
          </p:nvSpPr>
          <p:spPr>
            <a:xfrm>
              <a:off x="2726871" y="3543300"/>
              <a:ext cx="2008415" cy="2784021"/>
            </a:xfrm>
            <a:custGeom>
              <a:avLst/>
              <a:gdLst>
                <a:gd name="connsiteX0" fmla="*/ 2008415 w 2008415"/>
                <a:gd name="connsiteY0" fmla="*/ 2775857 h 2784021"/>
                <a:gd name="connsiteX1" fmla="*/ 751115 w 2008415"/>
                <a:gd name="connsiteY1" fmla="*/ 2784021 h 2784021"/>
                <a:gd name="connsiteX2" fmla="*/ 0 w 2008415"/>
                <a:gd name="connsiteY2" fmla="*/ 2318657 h 2784021"/>
                <a:gd name="connsiteX3" fmla="*/ 155122 w 2008415"/>
                <a:gd name="connsiteY3" fmla="*/ 1028700 h 2784021"/>
                <a:gd name="connsiteX4" fmla="*/ 628650 w 2008415"/>
                <a:gd name="connsiteY4" fmla="*/ 987879 h 2784021"/>
                <a:gd name="connsiteX5" fmla="*/ 726622 w 2008415"/>
                <a:gd name="connsiteY5" fmla="*/ 840921 h 2784021"/>
                <a:gd name="connsiteX6" fmla="*/ 1028700 w 2008415"/>
                <a:gd name="connsiteY6" fmla="*/ 677636 h 2784021"/>
                <a:gd name="connsiteX7" fmla="*/ 898072 w 2008415"/>
                <a:gd name="connsiteY7" fmla="*/ 0 h 2784021"/>
                <a:gd name="connsiteX8" fmla="*/ 996043 w 2008415"/>
                <a:gd name="connsiteY8" fmla="*/ 0 h 2784021"/>
                <a:gd name="connsiteX9" fmla="*/ 1191986 w 2008415"/>
                <a:gd name="connsiteY9" fmla="*/ 726621 h 2784021"/>
                <a:gd name="connsiteX10" fmla="*/ 1134836 w 2008415"/>
                <a:gd name="connsiteY10" fmla="*/ 800100 h 2784021"/>
                <a:gd name="connsiteX11" fmla="*/ 1167493 w 2008415"/>
                <a:gd name="connsiteY11" fmla="*/ 1061357 h 2784021"/>
                <a:gd name="connsiteX12" fmla="*/ 1861458 w 2008415"/>
                <a:gd name="connsiteY12" fmla="*/ 1657350 h 2784021"/>
                <a:gd name="connsiteX13" fmla="*/ 2008415 w 2008415"/>
                <a:gd name="connsiteY13" fmla="*/ 2775857 h 2784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008415" h="2784021">
                  <a:moveTo>
                    <a:pt x="2008415" y="2775857"/>
                  </a:moveTo>
                  <a:lnTo>
                    <a:pt x="751115" y="2784021"/>
                  </a:lnTo>
                  <a:lnTo>
                    <a:pt x="0" y="2318657"/>
                  </a:lnTo>
                  <a:lnTo>
                    <a:pt x="155122" y="1028700"/>
                  </a:lnTo>
                  <a:lnTo>
                    <a:pt x="628650" y="987879"/>
                  </a:lnTo>
                  <a:lnTo>
                    <a:pt x="726622" y="840921"/>
                  </a:lnTo>
                  <a:lnTo>
                    <a:pt x="1028700" y="677636"/>
                  </a:lnTo>
                  <a:lnTo>
                    <a:pt x="898072" y="0"/>
                  </a:lnTo>
                  <a:lnTo>
                    <a:pt x="996043" y="0"/>
                  </a:lnTo>
                  <a:lnTo>
                    <a:pt x="1191986" y="726621"/>
                  </a:lnTo>
                  <a:lnTo>
                    <a:pt x="1134836" y="800100"/>
                  </a:lnTo>
                  <a:lnTo>
                    <a:pt x="1167493" y="1061357"/>
                  </a:lnTo>
                  <a:lnTo>
                    <a:pt x="1861458" y="1657350"/>
                  </a:lnTo>
                  <a:lnTo>
                    <a:pt x="2008415" y="277585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89" name="ZoneTexte 688">
              <a:extLst>
                <a:ext uri="{FF2B5EF4-FFF2-40B4-BE49-F238E27FC236}">
                  <a16:creationId xmlns:a16="http://schemas.microsoft.com/office/drawing/2014/main" id="{466D1CE2-4EEB-44EE-9A8C-44A9689DF2BC}"/>
                </a:ext>
              </a:extLst>
            </p:cNvPr>
            <p:cNvSpPr txBox="1"/>
            <p:nvPr/>
          </p:nvSpPr>
          <p:spPr>
            <a:xfrm>
              <a:off x="3013654" y="5297100"/>
              <a:ext cx="1332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Espace logements</a:t>
              </a:r>
            </a:p>
          </p:txBody>
        </p:sp>
        <p:sp>
          <p:nvSpPr>
            <p:cNvPr id="690" name="Forme libre : forme 72">
              <a:extLst>
                <a:ext uri="{FF2B5EF4-FFF2-40B4-BE49-F238E27FC236}">
                  <a16:creationId xmlns:a16="http://schemas.microsoft.com/office/drawing/2014/main" id="{6A614613-7922-4B95-86BC-006AAE894BB1}"/>
                </a:ext>
              </a:extLst>
            </p:cNvPr>
            <p:cNvSpPr/>
            <p:nvPr/>
          </p:nvSpPr>
          <p:spPr>
            <a:xfrm>
              <a:off x="7641771" y="5347607"/>
              <a:ext cx="775608" cy="677636"/>
            </a:xfrm>
            <a:custGeom>
              <a:avLst/>
              <a:gdLst>
                <a:gd name="connsiteX0" fmla="*/ 775608 w 775608"/>
                <a:gd name="connsiteY0" fmla="*/ 677636 h 677636"/>
                <a:gd name="connsiteX1" fmla="*/ 734786 w 775608"/>
                <a:gd name="connsiteY1" fmla="*/ 138793 h 677636"/>
                <a:gd name="connsiteX2" fmla="*/ 522515 w 775608"/>
                <a:gd name="connsiteY2" fmla="*/ 138793 h 677636"/>
                <a:gd name="connsiteX3" fmla="*/ 473529 w 775608"/>
                <a:gd name="connsiteY3" fmla="*/ 0 h 677636"/>
                <a:gd name="connsiteX4" fmla="*/ 0 w 775608"/>
                <a:gd name="connsiteY4" fmla="*/ 16329 h 677636"/>
                <a:gd name="connsiteX5" fmla="*/ 0 w 775608"/>
                <a:gd name="connsiteY5" fmla="*/ 269422 h 677636"/>
                <a:gd name="connsiteX6" fmla="*/ 416379 w 775608"/>
                <a:gd name="connsiteY6" fmla="*/ 261257 h 677636"/>
                <a:gd name="connsiteX7" fmla="*/ 775608 w 775608"/>
                <a:gd name="connsiteY7" fmla="*/ 677636 h 677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5608" h="677636">
                  <a:moveTo>
                    <a:pt x="775608" y="677636"/>
                  </a:moveTo>
                  <a:lnTo>
                    <a:pt x="734786" y="138793"/>
                  </a:lnTo>
                  <a:lnTo>
                    <a:pt x="522515" y="138793"/>
                  </a:lnTo>
                  <a:lnTo>
                    <a:pt x="473529" y="0"/>
                  </a:lnTo>
                  <a:lnTo>
                    <a:pt x="0" y="16329"/>
                  </a:lnTo>
                  <a:lnTo>
                    <a:pt x="0" y="269422"/>
                  </a:lnTo>
                  <a:lnTo>
                    <a:pt x="416379" y="261257"/>
                  </a:lnTo>
                  <a:lnTo>
                    <a:pt x="775608" y="677636"/>
                  </a:lnTo>
                  <a:close/>
                </a:path>
              </a:pathLst>
            </a:custGeom>
            <a:solidFill>
              <a:srgbClr val="FCDAE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1" name="ZoneTexte 690">
              <a:extLst>
                <a:ext uri="{FF2B5EF4-FFF2-40B4-BE49-F238E27FC236}">
                  <a16:creationId xmlns:a16="http://schemas.microsoft.com/office/drawing/2014/main" id="{42259C71-8BAB-4C17-B7FA-DBC4498F8801}"/>
                </a:ext>
              </a:extLst>
            </p:cNvPr>
            <p:cNvSpPr txBox="1"/>
            <p:nvPr/>
          </p:nvSpPr>
          <p:spPr>
            <a:xfrm>
              <a:off x="7820157" y="5350868"/>
              <a:ext cx="3577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85</a:t>
              </a:r>
            </a:p>
          </p:txBody>
        </p:sp>
        <p:sp>
          <p:nvSpPr>
            <p:cNvPr id="692" name="Forme libre : forme 101">
              <a:extLst>
                <a:ext uri="{FF2B5EF4-FFF2-40B4-BE49-F238E27FC236}">
                  <a16:creationId xmlns:a16="http://schemas.microsoft.com/office/drawing/2014/main" id="{5FBB25F3-54CB-48C2-A6B7-61C19EF331B5}"/>
                </a:ext>
              </a:extLst>
            </p:cNvPr>
            <p:cNvSpPr/>
            <p:nvPr/>
          </p:nvSpPr>
          <p:spPr>
            <a:xfrm>
              <a:off x="1845129" y="2833007"/>
              <a:ext cx="3053442" cy="3967843"/>
            </a:xfrm>
            <a:custGeom>
              <a:avLst/>
              <a:gdLst>
                <a:gd name="connsiteX0" fmla="*/ 2065564 w 3053442"/>
                <a:gd name="connsiteY0" fmla="*/ 0 h 3967843"/>
                <a:gd name="connsiteX1" fmla="*/ 2269671 w 3053442"/>
                <a:gd name="connsiteY1" fmla="*/ 187779 h 3967843"/>
                <a:gd name="connsiteX2" fmla="*/ 2596242 w 3053442"/>
                <a:gd name="connsiteY2" fmla="*/ 220436 h 3967843"/>
                <a:gd name="connsiteX3" fmla="*/ 2784021 w 3053442"/>
                <a:gd name="connsiteY3" fmla="*/ 212272 h 3967843"/>
                <a:gd name="connsiteX4" fmla="*/ 3053442 w 3053442"/>
                <a:gd name="connsiteY4" fmla="*/ 677636 h 3967843"/>
                <a:gd name="connsiteX5" fmla="*/ 2473778 w 3053442"/>
                <a:gd name="connsiteY5" fmla="*/ 1053193 h 3967843"/>
                <a:gd name="connsiteX6" fmla="*/ 2081892 w 3053442"/>
                <a:gd name="connsiteY6" fmla="*/ 1216479 h 3967843"/>
                <a:gd name="connsiteX7" fmla="*/ 1877785 w 3053442"/>
                <a:gd name="connsiteY7" fmla="*/ 693964 h 3967843"/>
                <a:gd name="connsiteX8" fmla="*/ 1796142 w 3053442"/>
                <a:gd name="connsiteY8" fmla="*/ 653143 h 3967843"/>
                <a:gd name="connsiteX9" fmla="*/ 1747157 w 3053442"/>
                <a:gd name="connsiteY9" fmla="*/ 751114 h 3967843"/>
                <a:gd name="connsiteX10" fmla="*/ 1812471 w 3053442"/>
                <a:gd name="connsiteY10" fmla="*/ 1053193 h 3967843"/>
                <a:gd name="connsiteX11" fmla="*/ 1494064 w 3053442"/>
                <a:gd name="connsiteY11" fmla="*/ 1665514 h 3967843"/>
                <a:gd name="connsiteX12" fmla="*/ 898071 w 3053442"/>
                <a:gd name="connsiteY12" fmla="*/ 1730829 h 3967843"/>
                <a:gd name="connsiteX13" fmla="*/ 979714 w 3053442"/>
                <a:gd name="connsiteY13" fmla="*/ 1894114 h 3967843"/>
                <a:gd name="connsiteX14" fmla="*/ 832757 w 3053442"/>
                <a:gd name="connsiteY14" fmla="*/ 3159579 h 3967843"/>
                <a:gd name="connsiteX15" fmla="*/ 1306285 w 3053442"/>
                <a:gd name="connsiteY15" fmla="*/ 3363686 h 3967843"/>
                <a:gd name="connsiteX16" fmla="*/ 1738992 w 3053442"/>
                <a:gd name="connsiteY16" fmla="*/ 3575957 h 3967843"/>
                <a:gd name="connsiteX17" fmla="*/ 2816678 w 3053442"/>
                <a:gd name="connsiteY17" fmla="*/ 3494314 h 3967843"/>
                <a:gd name="connsiteX18" fmla="*/ 2841171 w 3053442"/>
                <a:gd name="connsiteY18" fmla="*/ 3624943 h 3967843"/>
                <a:gd name="connsiteX19" fmla="*/ 2726871 w 3053442"/>
                <a:gd name="connsiteY19" fmla="*/ 3780064 h 3967843"/>
                <a:gd name="connsiteX20" fmla="*/ 2098221 w 3053442"/>
                <a:gd name="connsiteY20" fmla="*/ 3967843 h 3967843"/>
                <a:gd name="connsiteX21" fmla="*/ 359228 w 3053442"/>
                <a:gd name="connsiteY21" fmla="*/ 3665764 h 3967843"/>
                <a:gd name="connsiteX22" fmla="*/ 0 w 3053442"/>
                <a:gd name="connsiteY22" fmla="*/ 2849336 h 3967843"/>
                <a:gd name="connsiteX23" fmla="*/ 244928 w 3053442"/>
                <a:gd name="connsiteY23" fmla="*/ 987879 h 3967843"/>
                <a:gd name="connsiteX24" fmla="*/ 1428750 w 3053442"/>
                <a:gd name="connsiteY24" fmla="*/ 163286 h 3967843"/>
                <a:gd name="connsiteX25" fmla="*/ 2065564 w 3053442"/>
                <a:gd name="connsiteY25" fmla="*/ 0 h 3967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053442" h="3967843">
                  <a:moveTo>
                    <a:pt x="2065564" y="0"/>
                  </a:moveTo>
                  <a:lnTo>
                    <a:pt x="2269671" y="187779"/>
                  </a:lnTo>
                  <a:lnTo>
                    <a:pt x="2596242" y="220436"/>
                  </a:lnTo>
                  <a:lnTo>
                    <a:pt x="2784021" y="212272"/>
                  </a:lnTo>
                  <a:lnTo>
                    <a:pt x="3053442" y="677636"/>
                  </a:lnTo>
                  <a:lnTo>
                    <a:pt x="2473778" y="1053193"/>
                  </a:lnTo>
                  <a:lnTo>
                    <a:pt x="2081892" y="1216479"/>
                  </a:lnTo>
                  <a:lnTo>
                    <a:pt x="1877785" y="693964"/>
                  </a:lnTo>
                  <a:lnTo>
                    <a:pt x="1796142" y="653143"/>
                  </a:lnTo>
                  <a:lnTo>
                    <a:pt x="1747157" y="751114"/>
                  </a:lnTo>
                  <a:lnTo>
                    <a:pt x="1812471" y="1053193"/>
                  </a:lnTo>
                  <a:lnTo>
                    <a:pt x="1494064" y="1665514"/>
                  </a:lnTo>
                  <a:lnTo>
                    <a:pt x="898071" y="1730829"/>
                  </a:lnTo>
                  <a:lnTo>
                    <a:pt x="979714" y="1894114"/>
                  </a:lnTo>
                  <a:lnTo>
                    <a:pt x="832757" y="3159579"/>
                  </a:lnTo>
                  <a:lnTo>
                    <a:pt x="1306285" y="3363686"/>
                  </a:lnTo>
                  <a:lnTo>
                    <a:pt x="1738992" y="3575957"/>
                  </a:lnTo>
                  <a:lnTo>
                    <a:pt x="2816678" y="3494314"/>
                  </a:lnTo>
                  <a:lnTo>
                    <a:pt x="2841171" y="3624943"/>
                  </a:lnTo>
                  <a:lnTo>
                    <a:pt x="2726871" y="3780064"/>
                  </a:lnTo>
                  <a:lnTo>
                    <a:pt x="2098221" y="3967843"/>
                  </a:lnTo>
                  <a:lnTo>
                    <a:pt x="359228" y="3665764"/>
                  </a:lnTo>
                  <a:lnTo>
                    <a:pt x="0" y="2849336"/>
                  </a:lnTo>
                  <a:lnTo>
                    <a:pt x="244928" y="987879"/>
                  </a:lnTo>
                  <a:lnTo>
                    <a:pt x="1428750" y="163286"/>
                  </a:lnTo>
                  <a:lnTo>
                    <a:pt x="20655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3" name="Forme libre : forme 106">
              <a:extLst>
                <a:ext uri="{FF2B5EF4-FFF2-40B4-BE49-F238E27FC236}">
                  <a16:creationId xmlns:a16="http://schemas.microsoft.com/office/drawing/2014/main" id="{30BE5DBE-1134-481A-94E8-15A03F3E09CE}"/>
                </a:ext>
              </a:extLst>
            </p:cNvPr>
            <p:cNvSpPr/>
            <p:nvPr/>
          </p:nvSpPr>
          <p:spPr>
            <a:xfrm>
              <a:off x="2735036" y="5396593"/>
              <a:ext cx="2000250" cy="979714"/>
            </a:xfrm>
            <a:custGeom>
              <a:avLst/>
              <a:gdLst>
                <a:gd name="connsiteX0" fmla="*/ 1926771 w 2000250"/>
                <a:gd name="connsiteY0" fmla="*/ 563336 h 979714"/>
                <a:gd name="connsiteX1" fmla="*/ 1485900 w 2000250"/>
                <a:gd name="connsiteY1" fmla="*/ 506186 h 979714"/>
                <a:gd name="connsiteX2" fmla="*/ 1126671 w 2000250"/>
                <a:gd name="connsiteY2" fmla="*/ 310243 h 979714"/>
                <a:gd name="connsiteX3" fmla="*/ 1012371 w 2000250"/>
                <a:gd name="connsiteY3" fmla="*/ 204107 h 979714"/>
                <a:gd name="connsiteX4" fmla="*/ 734785 w 2000250"/>
                <a:gd name="connsiteY4" fmla="*/ 212271 h 979714"/>
                <a:gd name="connsiteX5" fmla="*/ 440871 w 2000250"/>
                <a:gd name="connsiteY5" fmla="*/ 163286 h 979714"/>
                <a:gd name="connsiteX6" fmla="*/ 146957 w 2000250"/>
                <a:gd name="connsiteY6" fmla="*/ 40821 h 979714"/>
                <a:gd name="connsiteX7" fmla="*/ 81643 w 2000250"/>
                <a:gd name="connsiteY7" fmla="*/ 0 h 979714"/>
                <a:gd name="connsiteX8" fmla="*/ 0 w 2000250"/>
                <a:gd name="connsiteY8" fmla="*/ 432707 h 979714"/>
                <a:gd name="connsiteX9" fmla="*/ 661307 w 2000250"/>
                <a:gd name="connsiteY9" fmla="*/ 938893 h 979714"/>
                <a:gd name="connsiteX10" fmla="*/ 906235 w 2000250"/>
                <a:gd name="connsiteY10" fmla="*/ 971550 h 979714"/>
                <a:gd name="connsiteX11" fmla="*/ 2000250 w 2000250"/>
                <a:gd name="connsiteY11" fmla="*/ 979714 h 979714"/>
                <a:gd name="connsiteX12" fmla="*/ 1926771 w 2000250"/>
                <a:gd name="connsiteY12" fmla="*/ 563336 h 9797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00250" h="979714">
                  <a:moveTo>
                    <a:pt x="1926771" y="563336"/>
                  </a:moveTo>
                  <a:lnTo>
                    <a:pt x="1485900" y="506186"/>
                  </a:lnTo>
                  <a:lnTo>
                    <a:pt x="1126671" y="310243"/>
                  </a:lnTo>
                  <a:lnTo>
                    <a:pt x="1012371" y="204107"/>
                  </a:lnTo>
                  <a:lnTo>
                    <a:pt x="734785" y="212271"/>
                  </a:lnTo>
                  <a:lnTo>
                    <a:pt x="440871" y="163286"/>
                  </a:lnTo>
                  <a:lnTo>
                    <a:pt x="146957" y="40821"/>
                  </a:lnTo>
                  <a:lnTo>
                    <a:pt x="81643" y="0"/>
                  </a:lnTo>
                  <a:lnTo>
                    <a:pt x="0" y="432707"/>
                  </a:lnTo>
                  <a:lnTo>
                    <a:pt x="661307" y="938893"/>
                  </a:lnTo>
                  <a:lnTo>
                    <a:pt x="906235" y="971550"/>
                  </a:lnTo>
                  <a:lnTo>
                    <a:pt x="2000250" y="979714"/>
                  </a:lnTo>
                  <a:lnTo>
                    <a:pt x="1926771" y="56333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94" name="ZoneTexte 693">
              <a:extLst>
                <a:ext uri="{FF2B5EF4-FFF2-40B4-BE49-F238E27FC236}">
                  <a16:creationId xmlns:a16="http://schemas.microsoft.com/office/drawing/2014/main" id="{6E5FA9D6-8663-4380-BA4C-56734FDB745F}"/>
                </a:ext>
              </a:extLst>
            </p:cNvPr>
            <p:cNvSpPr txBox="1"/>
            <p:nvPr/>
          </p:nvSpPr>
          <p:spPr>
            <a:xfrm>
              <a:off x="4746671" y="3775545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51</a:t>
              </a:r>
            </a:p>
          </p:txBody>
        </p:sp>
        <p:sp>
          <p:nvSpPr>
            <p:cNvPr id="252" name="ZoneTexte 251">
              <a:extLst>
                <a:ext uri="{FF2B5EF4-FFF2-40B4-BE49-F238E27FC236}">
                  <a16:creationId xmlns:a16="http://schemas.microsoft.com/office/drawing/2014/main" id="{3B64B8BC-D580-47B3-8112-3ACE372980B8}"/>
                </a:ext>
              </a:extLst>
            </p:cNvPr>
            <p:cNvSpPr txBox="1"/>
            <p:nvPr/>
          </p:nvSpPr>
          <p:spPr>
            <a:xfrm>
              <a:off x="7458144" y="2077612"/>
              <a:ext cx="35779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b="1" spc="-100" dirty="0">
                  <a:latin typeface="Avenir Next LT Pro" panose="020B0504020202020204" pitchFamily="34" charset="0"/>
                </a:rPr>
                <a:t>14</a:t>
              </a:r>
            </a:p>
          </p:txBody>
        </p:sp>
      </p:grpSp>
      <p:sp>
        <p:nvSpPr>
          <p:cNvPr id="3" name="Forme libre 2"/>
          <p:cNvSpPr/>
          <p:nvPr/>
        </p:nvSpPr>
        <p:spPr>
          <a:xfrm>
            <a:off x="5346580" y="2510993"/>
            <a:ext cx="723900" cy="406400"/>
          </a:xfrm>
          <a:custGeom>
            <a:avLst/>
            <a:gdLst>
              <a:gd name="connsiteX0" fmla="*/ 38100 w 723900"/>
              <a:gd name="connsiteY0" fmla="*/ 406400 h 406400"/>
              <a:gd name="connsiteX1" fmla="*/ 28575 w 723900"/>
              <a:gd name="connsiteY1" fmla="*/ 346075 h 406400"/>
              <a:gd name="connsiteX2" fmla="*/ 101600 w 723900"/>
              <a:gd name="connsiteY2" fmla="*/ 314325 h 406400"/>
              <a:gd name="connsiteX3" fmla="*/ 0 w 723900"/>
              <a:gd name="connsiteY3" fmla="*/ 136525 h 406400"/>
              <a:gd name="connsiteX4" fmla="*/ 12700 w 723900"/>
              <a:gd name="connsiteY4" fmla="*/ 114300 h 406400"/>
              <a:gd name="connsiteX5" fmla="*/ 688975 w 723900"/>
              <a:gd name="connsiteY5" fmla="*/ 0 h 406400"/>
              <a:gd name="connsiteX6" fmla="*/ 723900 w 723900"/>
              <a:gd name="connsiteY6" fmla="*/ 257175 h 406400"/>
              <a:gd name="connsiteX7" fmla="*/ 38100 w 723900"/>
              <a:gd name="connsiteY7" fmla="*/ 406400 h 40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3900" h="406400">
                <a:moveTo>
                  <a:pt x="38100" y="406400"/>
                </a:moveTo>
                <a:lnTo>
                  <a:pt x="28575" y="346075"/>
                </a:lnTo>
                <a:lnTo>
                  <a:pt x="101600" y="314325"/>
                </a:lnTo>
                <a:lnTo>
                  <a:pt x="0" y="136525"/>
                </a:lnTo>
                <a:lnTo>
                  <a:pt x="12700" y="114300"/>
                </a:lnTo>
                <a:lnTo>
                  <a:pt x="688975" y="0"/>
                </a:lnTo>
                <a:lnTo>
                  <a:pt x="723900" y="257175"/>
                </a:lnTo>
                <a:lnTo>
                  <a:pt x="38100" y="406400"/>
                </a:lnTo>
                <a:close/>
              </a:path>
            </a:pathLst>
          </a:custGeom>
          <a:solidFill>
            <a:srgbClr val="FCDAE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5" name="ZoneTexte 694">
            <a:extLst>
              <a:ext uri="{FF2B5EF4-FFF2-40B4-BE49-F238E27FC236}">
                <a16:creationId xmlns:a16="http://schemas.microsoft.com/office/drawing/2014/main" id="{CFC6069D-B1C0-45A2-98F8-094216CCFFC9}"/>
              </a:ext>
            </a:extLst>
          </p:cNvPr>
          <p:cNvSpPr txBox="1"/>
          <p:nvPr/>
        </p:nvSpPr>
        <p:spPr>
          <a:xfrm>
            <a:off x="4098408" y="4272787"/>
            <a:ext cx="357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>
                <a:latin typeface="Avenir Next LT Pro" panose="020B0504020202020204" pitchFamily="34" charset="0"/>
              </a:rPr>
              <a:t>52</a:t>
            </a:r>
          </a:p>
        </p:txBody>
      </p:sp>
      <p:sp>
        <p:nvSpPr>
          <p:cNvPr id="254" name="Rectangle 253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7322643" y="2406874"/>
            <a:ext cx="79399" cy="76030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5" name="Rectangle 254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7184432" y="2324711"/>
            <a:ext cx="77904" cy="75555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6" name="Rectangle 255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7026147" y="2125385"/>
            <a:ext cx="83287" cy="73324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7" name="Rectangle 256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6613251" y="3034939"/>
            <a:ext cx="72826" cy="76461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8" name="Rectangle 257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6506817" y="3183212"/>
            <a:ext cx="72826" cy="76461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9" name="Rectangle 258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6389742" y="3868533"/>
            <a:ext cx="89298" cy="76275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0" name="Rectangle 259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6332452" y="4025145"/>
            <a:ext cx="89298" cy="76275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1" name="Rectangle 260">
            <a:extLst>
              <a:ext uri="{FF2B5EF4-FFF2-40B4-BE49-F238E27FC236}">
                <a16:creationId xmlns:a16="http://schemas.microsoft.com/office/drawing/2014/main" id="{C9C4F9CB-92AB-4A52-9525-312AE870FBC7}"/>
              </a:ext>
            </a:extLst>
          </p:cNvPr>
          <p:cNvSpPr/>
          <p:nvPr/>
        </p:nvSpPr>
        <p:spPr>
          <a:xfrm flipH="1" flipV="1">
            <a:off x="6462015" y="4022782"/>
            <a:ext cx="89298" cy="76275"/>
          </a:xfrm>
          <a:prstGeom prst="rect">
            <a:avLst/>
          </a:prstGeom>
          <a:pattFill prst="lgCheck">
            <a:fgClr>
              <a:srgbClr val="B17ED8"/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2" name="ZoneTexte 261">
            <a:extLst>
              <a:ext uri="{FF2B5EF4-FFF2-40B4-BE49-F238E27FC236}">
                <a16:creationId xmlns:a16="http://schemas.microsoft.com/office/drawing/2014/main" id="{CFC6069D-B1C0-45A2-98F8-094216CCFFC9}"/>
              </a:ext>
            </a:extLst>
          </p:cNvPr>
          <p:cNvSpPr txBox="1"/>
          <p:nvPr/>
        </p:nvSpPr>
        <p:spPr>
          <a:xfrm>
            <a:off x="5529127" y="2565051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31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5" name="Forme libre 4"/>
          <p:cNvSpPr/>
          <p:nvPr/>
        </p:nvSpPr>
        <p:spPr>
          <a:xfrm>
            <a:off x="6828367" y="3094567"/>
            <a:ext cx="302683" cy="429683"/>
          </a:xfrm>
          <a:custGeom>
            <a:avLst/>
            <a:gdLst>
              <a:gd name="connsiteX0" fmla="*/ 0 w 302683"/>
              <a:gd name="connsiteY0" fmla="*/ 112183 h 429683"/>
              <a:gd name="connsiteX1" fmla="*/ 95250 w 302683"/>
              <a:gd name="connsiteY1" fmla="*/ 0 h 429683"/>
              <a:gd name="connsiteX2" fmla="*/ 154516 w 302683"/>
              <a:gd name="connsiteY2" fmla="*/ 61383 h 429683"/>
              <a:gd name="connsiteX3" fmla="*/ 234950 w 302683"/>
              <a:gd name="connsiteY3" fmla="*/ 186266 h 429683"/>
              <a:gd name="connsiteX4" fmla="*/ 279400 w 302683"/>
              <a:gd name="connsiteY4" fmla="*/ 315383 h 429683"/>
              <a:gd name="connsiteX5" fmla="*/ 302683 w 302683"/>
              <a:gd name="connsiteY5" fmla="*/ 406400 h 429683"/>
              <a:gd name="connsiteX6" fmla="*/ 264583 w 302683"/>
              <a:gd name="connsiteY6" fmla="*/ 427566 h 429683"/>
              <a:gd name="connsiteX7" fmla="*/ 234950 w 302683"/>
              <a:gd name="connsiteY7" fmla="*/ 429683 h 429683"/>
              <a:gd name="connsiteX8" fmla="*/ 162983 w 302683"/>
              <a:gd name="connsiteY8" fmla="*/ 404283 h 429683"/>
              <a:gd name="connsiteX9" fmla="*/ 101600 w 302683"/>
              <a:gd name="connsiteY9" fmla="*/ 334433 h 429683"/>
              <a:gd name="connsiteX10" fmla="*/ 167216 w 302683"/>
              <a:gd name="connsiteY10" fmla="*/ 245533 h 429683"/>
              <a:gd name="connsiteX11" fmla="*/ 0 w 302683"/>
              <a:gd name="connsiteY11" fmla="*/ 112183 h 4296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02683" h="429683">
                <a:moveTo>
                  <a:pt x="0" y="112183"/>
                </a:moveTo>
                <a:lnTo>
                  <a:pt x="95250" y="0"/>
                </a:lnTo>
                <a:lnTo>
                  <a:pt x="154516" y="61383"/>
                </a:lnTo>
                <a:lnTo>
                  <a:pt x="234950" y="186266"/>
                </a:lnTo>
                <a:lnTo>
                  <a:pt x="279400" y="315383"/>
                </a:lnTo>
                <a:lnTo>
                  <a:pt x="302683" y="406400"/>
                </a:lnTo>
                <a:lnTo>
                  <a:pt x="264583" y="427566"/>
                </a:lnTo>
                <a:lnTo>
                  <a:pt x="234950" y="429683"/>
                </a:lnTo>
                <a:lnTo>
                  <a:pt x="162983" y="404283"/>
                </a:lnTo>
                <a:lnTo>
                  <a:pt x="101600" y="334433"/>
                </a:lnTo>
                <a:lnTo>
                  <a:pt x="167216" y="245533"/>
                </a:lnTo>
                <a:lnTo>
                  <a:pt x="0" y="112183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3" name="ZoneTexte 262">
            <a:extLst>
              <a:ext uri="{FF2B5EF4-FFF2-40B4-BE49-F238E27FC236}">
                <a16:creationId xmlns:a16="http://schemas.microsoft.com/office/drawing/2014/main" id="{CFC6069D-B1C0-45A2-98F8-094216CCFFC9}"/>
              </a:ext>
            </a:extLst>
          </p:cNvPr>
          <p:cNvSpPr txBox="1"/>
          <p:nvPr/>
        </p:nvSpPr>
        <p:spPr>
          <a:xfrm>
            <a:off x="6840172" y="3141319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80</a:t>
            </a:r>
            <a:endParaRPr lang="fr-FR" sz="1200" b="1" spc="-100" dirty="0">
              <a:latin typeface="Avenir Next LT Pro" panose="020B0504020202020204" pitchFamily="34" charset="0"/>
            </a:endParaRPr>
          </a:p>
        </p:txBody>
      </p:sp>
      <p:sp>
        <p:nvSpPr>
          <p:cNvPr id="7" name="Forme libre 6"/>
          <p:cNvSpPr/>
          <p:nvPr/>
        </p:nvSpPr>
        <p:spPr>
          <a:xfrm>
            <a:off x="5175250" y="3297767"/>
            <a:ext cx="999067" cy="1079500"/>
          </a:xfrm>
          <a:custGeom>
            <a:avLst/>
            <a:gdLst>
              <a:gd name="connsiteX0" fmla="*/ 999067 w 999067"/>
              <a:gd name="connsiteY0" fmla="*/ 1079500 h 1079500"/>
              <a:gd name="connsiteX1" fmla="*/ 990600 w 999067"/>
              <a:gd name="connsiteY1" fmla="*/ 990600 h 1079500"/>
              <a:gd name="connsiteX2" fmla="*/ 944033 w 999067"/>
              <a:gd name="connsiteY2" fmla="*/ 969433 h 1079500"/>
              <a:gd name="connsiteX3" fmla="*/ 882650 w 999067"/>
              <a:gd name="connsiteY3" fmla="*/ 474133 h 1079500"/>
              <a:gd name="connsiteX4" fmla="*/ 933450 w 999067"/>
              <a:gd name="connsiteY4" fmla="*/ 499533 h 1079500"/>
              <a:gd name="connsiteX5" fmla="*/ 933450 w 999067"/>
              <a:gd name="connsiteY5" fmla="*/ 457200 h 1079500"/>
              <a:gd name="connsiteX6" fmla="*/ 889000 w 999067"/>
              <a:gd name="connsiteY6" fmla="*/ 457200 h 1079500"/>
              <a:gd name="connsiteX7" fmla="*/ 867833 w 999067"/>
              <a:gd name="connsiteY7" fmla="*/ 452966 h 1079500"/>
              <a:gd name="connsiteX8" fmla="*/ 848783 w 999067"/>
              <a:gd name="connsiteY8" fmla="*/ 433916 h 1079500"/>
              <a:gd name="connsiteX9" fmla="*/ 823383 w 999067"/>
              <a:gd name="connsiteY9" fmla="*/ 404283 h 1079500"/>
              <a:gd name="connsiteX10" fmla="*/ 268817 w 999067"/>
              <a:gd name="connsiteY10" fmla="*/ 412750 h 1079500"/>
              <a:gd name="connsiteX11" fmla="*/ 277283 w 999067"/>
              <a:gd name="connsiteY11" fmla="*/ 527050 h 1079500"/>
              <a:gd name="connsiteX12" fmla="*/ 150283 w 999067"/>
              <a:gd name="connsiteY12" fmla="*/ 533400 h 1079500"/>
              <a:gd name="connsiteX13" fmla="*/ 116417 w 999067"/>
              <a:gd name="connsiteY13" fmla="*/ 228600 h 1079500"/>
              <a:gd name="connsiteX14" fmla="*/ 122767 w 999067"/>
              <a:gd name="connsiteY14" fmla="*/ 167216 h 1079500"/>
              <a:gd name="connsiteX15" fmla="*/ 154517 w 999067"/>
              <a:gd name="connsiteY15" fmla="*/ 116416 h 1079500"/>
              <a:gd name="connsiteX16" fmla="*/ 177800 w 999067"/>
              <a:gd name="connsiteY16" fmla="*/ 101600 h 1079500"/>
              <a:gd name="connsiteX17" fmla="*/ 148167 w 999067"/>
              <a:gd name="connsiteY17" fmla="*/ 57150 h 1079500"/>
              <a:gd name="connsiteX18" fmla="*/ 88900 w 999067"/>
              <a:gd name="connsiteY18" fmla="*/ 0 h 1079500"/>
              <a:gd name="connsiteX19" fmla="*/ 2117 w 999067"/>
              <a:gd name="connsiteY19" fmla="*/ 190500 h 1079500"/>
              <a:gd name="connsiteX20" fmla="*/ 0 w 999067"/>
              <a:gd name="connsiteY20" fmla="*/ 440266 h 1079500"/>
              <a:gd name="connsiteX21" fmla="*/ 86783 w 999067"/>
              <a:gd name="connsiteY21" fmla="*/ 709083 h 1079500"/>
              <a:gd name="connsiteX22" fmla="*/ 162983 w 999067"/>
              <a:gd name="connsiteY22" fmla="*/ 836083 h 1079500"/>
              <a:gd name="connsiteX23" fmla="*/ 351367 w 999067"/>
              <a:gd name="connsiteY23" fmla="*/ 946150 h 1079500"/>
              <a:gd name="connsiteX24" fmla="*/ 582083 w 999067"/>
              <a:gd name="connsiteY24" fmla="*/ 1047750 h 1079500"/>
              <a:gd name="connsiteX25" fmla="*/ 999067 w 999067"/>
              <a:gd name="connsiteY25" fmla="*/ 1079500 h 1079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999067" h="1079500">
                <a:moveTo>
                  <a:pt x="999067" y="1079500"/>
                </a:moveTo>
                <a:lnTo>
                  <a:pt x="990600" y="990600"/>
                </a:lnTo>
                <a:lnTo>
                  <a:pt x="944033" y="969433"/>
                </a:lnTo>
                <a:lnTo>
                  <a:pt x="882650" y="474133"/>
                </a:lnTo>
                <a:lnTo>
                  <a:pt x="933450" y="499533"/>
                </a:lnTo>
                <a:lnTo>
                  <a:pt x="933450" y="457200"/>
                </a:lnTo>
                <a:lnTo>
                  <a:pt x="889000" y="457200"/>
                </a:lnTo>
                <a:lnTo>
                  <a:pt x="867833" y="452966"/>
                </a:lnTo>
                <a:lnTo>
                  <a:pt x="848783" y="433916"/>
                </a:lnTo>
                <a:lnTo>
                  <a:pt x="823383" y="404283"/>
                </a:lnTo>
                <a:lnTo>
                  <a:pt x="268817" y="412750"/>
                </a:lnTo>
                <a:lnTo>
                  <a:pt x="277283" y="527050"/>
                </a:lnTo>
                <a:lnTo>
                  <a:pt x="150283" y="533400"/>
                </a:lnTo>
                <a:lnTo>
                  <a:pt x="116417" y="228600"/>
                </a:lnTo>
                <a:lnTo>
                  <a:pt x="122767" y="167216"/>
                </a:lnTo>
                <a:lnTo>
                  <a:pt x="154517" y="116416"/>
                </a:lnTo>
                <a:lnTo>
                  <a:pt x="177800" y="101600"/>
                </a:lnTo>
                <a:lnTo>
                  <a:pt x="148167" y="57150"/>
                </a:lnTo>
                <a:lnTo>
                  <a:pt x="88900" y="0"/>
                </a:lnTo>
                <a:lnTo>
                  <a:pt x="2117" y="190500"/>
                </a:lnTo>
                <a:cubicBezTo>
                  <a:pt x="1411" y="273755"/>
                  <a:pt x="706" y="357011"/>
                  <a:pt x="0" y="440266"/>
                </a:cubicBezTo>
                <a:lnTo>
                  <a:pt x="86783" y="709083"/>
                </a:lnTo>
                <a:lnTo>
                  <a:pt x="162983" y="836083"/>
                </a:lnTo>
                <a:lnTo>
                  <a:pt x="351367" y="946150"/>
                </a:lnTo>
                <a:lnTo>
                  <a:pt x="582083" y="1047750"/>
                </a:lnTo>
                <a:lnTo>
                  <a:pt x="999067" y="1079500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4" name="ZoneTexte 263">
            <a:extLst>
              <a:ext uri="{FF2B5EF4-FFF2-40B4-BE49-F238E27FC236}">
                <a16:creationId xmlns:a16="http://schemas.microsoft.com/office/drawing/2014/main" id="{CFC6069D-B1C0-45A2-98F8-094216CCFFC9}"/>
              </a:ext>
            </a:extLst>
          </p:cNvPr>
          <p:cNvSpPr txBox="1"/>
          <p:nvPr/>
        </p:nvSpPr>
        <p:spPr>
          <a:xfrm>
            <a:off x="5571116" y="3754565"/>
            <a:ext cx="2968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spc="-100" dirty="0" smtClean="0">
                <a:latin typeface="Avenir Next LT Pro" panose="020B0504020202020204" pitchFamily="34" charset="0"/>
              </a:rPr>
              <a:t>36</a:t>
            </a:r>
          </a:p>
        </p:txBody>
      </p:sp>
    </p:spTree>
    <p:extLst>
      <p:ext uri="{BB962C8B-B14F-4D97-AF65-F5344CB8AC3E}">
        <p14:creationId xmlns:p14="http://schemas.microsoft.com/office/powerpoint/2010/main" val="13209469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9D8C90641AB84DAD86EE116789E577" ma:contentTypeVersion="10" ma:contentTypeDescription="Crée un document." ma:contentTypeScope="" ma:versionID="b50c5d7a67b18620cb8282227e712972">
  <xsd:schema xmlns:xsd="http://www.w3.org/2001/XMLSchema" xmlns:xs="http://www.w3.org/2001/XMLSchema" xmlns:p="http://schemas.microsoft.com/office/2006/metadata/properties" xmlns:ns2="e01c57f9-faaf-4fb7-a962-8e2fe7b511de" targetNamespace="http://schemas.microsoft.com/office/2006/metadata/properties" ma:root="true" ma:fieldsID="4de8dfd3b33c283bd1a455c80817a7f7" ns2:_="">
    <xsd:import namespace="e01c57f9-faaf-4fb7-a962-8e2fe7b511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01c57f9-faaf-4fb7-a962-8e2fe7b511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C2873F6-B8A2-4D33-B8F1-C17F480A00A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D3F0893-23D6-46FB-9BC8-E65090E461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01c57f9-faaf-4fb7-a962-8e2fe7b511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83E0568-1EB9-4592-BDDE-55B113FF7481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e01c57f9-faaf-4fb7-a962-8e2fe7b511de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Stratum</Template>
  <TotalTime>2245</TotalTime>
  <Words>117</Words>
  <Application>Microsoft Office PowerPoint</Application>
  <PresentationFormat>Grand écran</PresentationFormat>
  <Paragraphs>107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Avenir Next LT Pro</vt:lpstr>
      <vt:lpstr>Calibri</vt:lpstr>
      <vt:lpstr>Calibri Light</vt:lpstr>
      <vt:lpstr>Verdana</vt:lpstr>
      <vt:lpstr>Thème Office</vt:lpstr>
      <vt:lpstr>Plan de Bohars et de Fortin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 de Morvan / Espaces verts</dc:title>
  <dc:creator>Clara Devouassoux</dc:creator>
  <cp:lastModifiedBy>KEROMNES Loïc</cp:lastModifiedBy>
  <cp:revision>22</cp:revision>
  <cp:lastPrinted>2025-11-12T10:38:40Z</cp:lastPrinted>
  <dcterms:created xsi:type="dcterms:W3CDTF">2021-07-05T10:22:51Z</dcterms:created>
  <dcterms:modified xsi:type="dcterms:W3CDTF">2025-11-12T12:55:10Z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0x010100CF9D8C90641AB84DAD86EE116789E577</vt:lpwstr>
  </property>
</Properties>
</file>